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1F9F4-9338-4DF2-ACFA-C32095D78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36B05-D55E-4FA3-9105-5D5501CD1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256BA-469C-4725-A590-DBAE0AF1C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B2068-2E58-4B78-A2EE-A04543A6A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596F73-4F6C-490E-A856-3C55EE77B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C6FFBC-E21A-4D96-9B4F-2B51C0A3B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2462E-2D78-4BA6-985F-766E0B9AD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B6EFC-F0CD-43FF-B13B-5164400B1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8797E-6D51-4787-9BDF-7F27D1F2A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2E758-3B17-405C-AE29-2AD57AB43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42CA9-721E-4ABB-B08E-D6638C1AA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34012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2024复合调味料趋势白皮书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复合调味料市场概述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2024复合调味料趋势分析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复合调味料市场挑战与机遇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复合调味料市场发展迅速，成为食品工业的重要分支。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随着消费者对口味和品质需求的提高，复合调味料在餐饮和家庭烹饪中扮演着越来越重要的角色。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国内外市场对复合调味料的需求持续增长，推动着行业不断创新和发展。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探讨影响复合调味料市场发展的主要因素。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提出针对复合调味料行业的战略建议和展望。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分析复合调味料市场的现状和未来发展趋势。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复合调味料市场概述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复合调味料是由多种食材、香料、调味料等经过加工混合而成的调料，具有丰富的口味和风味，常用于食品的调味和增味。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调味料是一种由多种食材、香料、调味料等经过加工混合而成的调料。它不仅具有丰富的口味和风味，而且可以满足不同消费者的口味需求。在食品加工和烹饪中，复合调味料被广泛用于改善食品的口感和品质，提升食品的美味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复合调味料定义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随着人们对食品口味需求的多样化，复合调味料市场规模不断扩大。据市场研究报告显示，全球复合调味料市场规模持续增长，未来几年仍将保持增长态势。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食品口味需求的多样化，复合调味料市场规模不断扩大。全球范围内，越来越多的消费者开始注重食品的口感和风味，对复合调味料的需求也不断增加。据市场研究报告显示，全球复合调味料市场规模持续增长，未来几年仍将保持增长态势。这一趋势为复合调味料行业的发展提供了广阔的市场空间和机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复合调味料市场规模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目前，复合调味料市场呈现出品牌众多、品质参差不齐的特点。同时，市场上的竞争格局也日益激烈，企业需要不断创新和提高产品质量来赢得市场份额。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复合调味料市场呈现出品牌众多、品质参差不齐的特点。由于复合调味料市场的进入门槛相对较低，许多企业纷纷涉足这一领域，导致市场上品牌众多，竞争激烈。同时，由于复合调味料的生产工艺和配方各不相同，产品质量参差不齐，一些低质量的产品可能存在安全隐患。因此，企业需要不断创新和提高产品质量来赢得市场份额，确保消费者的安全和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复合调味料市场现状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2024复合调味料趋势分析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https://d.book118.com/068134012131006025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2024-09-02T16:00:21.628</cp:lastPrinted>
  <dcterms:created xsi:type="dcterms:W3CDTF">2024-09-02T08:00:21Z</dcterms:created>
  <dcterms:modified xsi:type="dcterms:W3CDTF">2024-09-02T08:00:23Z</dcterms:modified>
</cp:coreProperties>
</file>