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10" r:id="rId20"/>
    <p:sldId id="313" r:id="rId21"/>
    <p:sldId id="316" r:id="rId22"/>
    <p:sldId id="319" r:id="rId23"/>
    <p:sldId id="321" r:id="rId24"/>
  </p:sldIdLst>
  <p:sldSz cx="12192000" cy="6858000"/>
  <p:notesSz cx="6858000" cy="9144000"/>
  <p:custDataLst>
    <p:tags r:id="rId2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slide" Target="slides/slide20.xml" /><Relationship Id="rId23" Type="http://schemas.openxmlformats.org/officeDocument/2006/relationships/slide" Target="slides/slide21.xml" /><Relationship Id="rId24" Type="http://schemas.openxmlformats.org/officeDocument/2006/relationships/slide" Target="slides/slide22.xml" /><Relationship Id="rId25" Type="http://schemas.openxmlformats.org/officeDocument/2006/relationships/tags" Target="tags/tag1.xml" /><Relationship Id="rId26" Type="http://schemas.openxmlformats.org/officeDocument/2006/relationships/presProps" Target="presProps.xml" /><Relationship Id="rId27" Type="http://schemas.openxmlformats.org/officeDocument/2006/relationships/viewProps" Target="viewProps.xml" /><Relationship Id="rId28" Type="http://schemas.openxmlformats.org/officeDocument/2006/relationships/theme" Target="theme/theme1.xml" /><Relationship Id="rId29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EE85767-A020-4DE9-8E0C-D299126B49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FBB4BE5-8EF4-48CC-B01D-FEC49F3226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1FD2453-9E67-454C-A386-339BC69CBC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6C39F95-A13F-48A3-A752-F0381417BA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31EDA2E-9F3A-4018-AD26-59C355183C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CAAFBE0-5626-4A6D-86D8-03D927CB2C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122DC42-7731-472C-935C-9E91543E66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1500A2D-33FE-4106-BF3B-B1EC230B9F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5D78393-EE0F-4FEE-A59B-8A8DCA7802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C4208C2-6768-4BC3-9EBC-1ED3F71C51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DEEF11A-1CEB-4E15-BF7B-B8648A39D1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jpe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jpe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68134074026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88841" y="1601801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华为微观环境影响分析报告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行业环境分析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市场需求分析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竞争环境分析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技术环境分析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供应链分析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客户需求分析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环境影响评估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建议和对策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结论和展望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429000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52663" y="1986324"/>
            <a:ext cx="7686675" cy="15716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华为作为全球领先的通信技术公司，面临着复杂多变的外部环境。为了更好地应对挑战和机遇，华为需要进行微观环境影响分析。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本报告旨在分析华为所面临的微观环境因素，包括企业内部环境、供应商、顾客、竞争对手等，为华为制定有效的战略提供依据。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报告背景和目的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目的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背景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报告范围和限制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范围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本报告主要关注华为的微观环境，包括企业内部环境、供应商、顾客和竞争对手等。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限制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由于数据获取的限制，本报告可能无法涵盖所有相关因素，分析结果可能存在一定的局限性。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429000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行业环境分析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52663" y="1986324"/>
            <a:ext cx="7686675" cy="15716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1600" r="216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5G技术的普及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随着5G网络的不断推广和应用，通信设备行业将迎来新的发展机遇，华为作为通信设备行业的领先企业，将受益于5G技术的普及。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云计算和大数据技术的快速发展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云计算和大数据技术的快速发展和应用，将推动数据处理和分析的需求增长，华为在云计算和大数据领域也有着较强的实力和布局。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物联网和智能家居的兴起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随着物联网和智能家居的兴起，智能终端设备的需求将不断增加，华为在智能终端领域也有着较强的实力和布局。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行业发展趋势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在云计算和大数据领域，华为面临着阿里云、腾讯云、亚马逊AWS等强大竞争对手。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在智能终端领域，华为面临着苹果、三星、小米等强大竞争对手。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l="4522" r="4522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l="9575" r="9575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4522" r="4522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华为在通信设备行业的市场份额位居全球前列，但面临的竞争对手也十分强大，如爱立信、诺基亚、中兴通讯等。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行业竞争格局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125" r="1612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通信设备行业技术更新换代速度快，企业必须不断进行技术创新，才能保持竞争优势。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技术创新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在智能终端领域，品牌影响力尤为重要，华为需要通过提升品牌影响力来提高市场份额。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品牌影响力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在通信设备领域，渠道建设也是非常重要的，华为需要通过建立完善的渠道体系来扩大市场份额。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渠道建设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行业成功关键因素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429000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市场需求分析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52663" y="1986324"/>
            <a:ext cx="7686675" cy="15716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华为在国内拥有广泛的客户基础和品牌影响力，针对不同消费群体推出差异化产品和服务，满足不同需求。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国内市场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华为积极开拓国际市场，通过本土化战略和合作伙伴关系，扩大市场份额。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国际市场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目标市场选择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国内市场规模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随着5G、物联网等技术的普及，国内消费者对智能终端、云计算、大数据等服务的需求持续增长，为华为提供了广阔的市场空间。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国际市场规模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全球信息通信技术市场保持稳定增长，尤其是新兴市场，为华为提供了巨大的增长潜力。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市场需求规模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多样化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消费者需求呈现多样化趋势，不同地区、不同行业、不同规模的企业对信息通信技术的需求各异，华为需提供定制化解决方案。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快速迭代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技术更新换代迅速，华为需保持技术领先，不断推出创新产品和服务，以满足消费者对高性能、低成本、便捷性的追求。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安全可靠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随着网络安全问题的凸显，消费者对信息的安全性和可靠性越来越关注，华为需加强安全防护和可靠性保障措施。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市场需求特点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429000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竞争环境分析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52663" y="1986324"/>
            <a:ext cx="768667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全球市场份额大，品牌影响力强，拥有完整的硬件生态链。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苹果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技术实力雄厚，产品线丰富，覆盖高中低端市场。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三星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以性价比优势占领中低端市场，近年来也在高端市场取得突破。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小米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主要竞争对手分析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竞争优势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华为拥有强大的研发实力，产品创新能力强；全球市场份额大，品牌知名度高；拥有完整的硬件生态链，可以实现多设备协同工作。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劣势分析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受美国制裁影响，华为在海外市场面临较大挑战；与苹果相比，华为在软件生态方面仍有不足；品牌形象过于商务化，对年轻消费群体吸引力有限。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4687" r="24687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竞争优势和劣势分析</a:t>
              </a:r>
            </a:p>
          </p:txBody>
        </p:sp>
      </p:grp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华为应继续加大研发投入，保持产品创新，巩固和拓展中高端市场。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产品策略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针对不同市场制定差异化营销策略，提高品牌知名度和美誉度。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市场策略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加强与国内外的合作伙伴合作，共同开发新技术和新产品。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合作策略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提升品牌形象，增强年轻消费群体的认同感和归属感。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品牌策略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竞争策略分析</a:t>
              </a:r>
            </a:p>
          </p:txBody>
        </p:sp>
      </p:grp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429000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技术环境分析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52663" y="1986324"/>
            <a:ext cx="7686675" cy="15716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281" b="228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592" b="2592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l="9019" r="9019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技术发展趋势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5G技术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随着5G网络的普及，将带动物联网、人工智能等技术的快速发展，为华为在智能终端、云计算等领域带来巨大的市场机会。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人工智能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人工智能技术正在逐步成熟，未来将广泛应用于各个领域，华为在人工智能领域拥有较强的研发实力，有望在竞争中占据优势。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云计算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云计算技术正在成为企业数字化转型的重要支撑，华为在云计算领域拥有丰富的产品线和解决方案，将受益于云计算市场的增长。</a:t>
              </a:r>
            </a:p>
          </p:txBody>
        </p:sp>
      </p:grpSp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05128" y="1258733"/>
            <a:ext cx="5140491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华为在5G技术方面拥有多项核心专利，通过持续的研发和创新，将保持其在5G技术领域的领先地位。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5G技术的创新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华为在人工智能领域不断进行技术突破，推出了一系列具有竞争力的产品和解决方案。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人工智能技术的突破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华为在云计算领域积极推动技术创新和变革，助力企业实现数字化转型。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云计算的变革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技术创新和变革</a:t>
              </a:r>
            </a:p>
          </p:txBody>
        </p:sp>
      </p:grpSp>
    </p:spTree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https://d.book118.com/068134074026006035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113</Paragraphs>
  <Slides>22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baseType="lpstr" size="2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2024-09-13T21:27:38.558</cp:lastPrinted>
  <dcterms:created xsi:type="dcterms:W3CDTF">2024-09-13T13:27:38Z</dcterms:created>
  <dcterms:modified xsi:type="dcterms:W3CDTF">2024-09-13T13:27:40Z</dcterms:modified>
</cp:coreProperties>
</file>