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403F8-DD79-4BDA-B0B7-199D2DD29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C759E2-6D88-494A-B3E3-62188FE91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E90FD-FFBE-4D38-8A4E-80DBAB728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07E64-7C1C-4FC5-AD36-BD5DC6CC7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C7F05-CEBD-463D-8627-2E50E86EF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5F75C-5574-4153-8063-77A6CE9D4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25E7C-4593-4E1A-AC12-24C94EF8C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0C107-1ABB-4D35-97D8-AA9B240EA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14226-011D-48D1-BB28-592314576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D3D7D-D871-4C6F-9569-C196A3A9C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6A99D-CBD9-4951-A4C3-4493F98DF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35042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个人职业生涯SWOT分析的步骤和方法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个人职业生涯SWOT分析的优缺点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如何应用个人职业生涯SWOT分析结果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通过SWOT分析，了解自身优势和劣势，以及外部机会和威胁，从而制定符合个人情况的职业规划。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明确个人职业目标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随着社会和经济的发展，职场环境不断变化，个人需要不断调整自己的职业规划以适应这种变化。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适应职场变化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通过SWOT分析，个人可以发挥自己的优势，改进劣势，抓住机会，应对威胁，从而提高职业竞争力。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提高职业竞争力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SWOT分析的概念和作用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概念：SWOT分析是一种综合考虑个人内部条件和外部环境的各种因素，进行系统评价，从而选择最佳职业策略的方法。其中，S代表优势(Strengths)，W代表劣势(Weaknesses)，O代表机会(Opportunities)，T代表威胁(Threats)。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帮助个人全面认识自己：通过SWOT分析，个人可以了解自己的性格、能力、兴趣等方面的优势和劣势。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发现职业机会和威胁：分析外部环境中的机会和威胁，有助于个人把握职业发展的有利时机和避免潜在的风险。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制定职业规划和策略：基于SWOT分析的结果，个人可以制定符合自己情况的职业规划和策略，包括职业目标、发展路径、行动计划等。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确定短期和长期的职业目标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明确职业发展方向和领域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理解个人职业价值观和期望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明确个人职业目标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评估个人优势和劣势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人际关系和网络资源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技能、知识和经验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分析内部环境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分析内部环境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分析个人职业发展的机会和威胁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发掘潜在的职业机会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个人品质和特点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8" r="226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识别可能的职业威胁和挑战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考虑如何应对和利用这些机会和威胁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分析内部环境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研究竞争对手和标杆企业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政治、经济、社会、技术等方面的变化和影响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潜在的外部机会和威胁，如新技术、新市场、政策变化等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了解行业和市场趋势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识别外部机会和威胁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行业内的竞争状况和未来发展趋势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分析外部环境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制定职业策略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制定个人职业发展策略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利用优势和机会，克服劣势和威胁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确定职业发展路径和计划，包括短期和长期目标、行动计划和时间表等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制定职业策略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不断调整和更新职业策略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根据内外部环境的变化及时调整职业策略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定期评估职业目标和策略的有效性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保持职业发展的灵活性和适应性，不断学习和提升自己的能力和素质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列出个人在职业发展中具备的优势，如技能、经验、学历等。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识别个人在职业发展中存在的劣势和不足，如缺乏某些技能或经验。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分析当前和未来的市场趋势和机会，以及个人可以把握的发展机遇。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威胁分析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评估个人职业发展可能面临的威胁和挑战，如竞争压力、技术变革等。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SWOT矩阵法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了解个人当前的职业状态和所处的环境。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将策略转化为具体的行动计划和时间表。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明确个人职业发展的长期和短期目标。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根据目标和现状，制定相应的职业发展策略。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战略地图法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收集与个人职业发展相关的数据和信息，如薪资水平、市场需求等。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对收集的数据进行整理和分析，提取有用的信息。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根据历史数据和当前趋势，预测未来的市场变化和个人职业发展趋势。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通过定量分析结果，为个人职业发展决策提供支持和依据。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定量分析法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个人职业生涯SWOT分析案例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904" b="190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学历背景优秀，具备扎实的专业知识和技能。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学习能力强，能快速适应新环境和新任务。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案例一：某职场新人的SWOT分析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良好的沟通能力和团队协作精神。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缺乏实际工作经验，对职场规则和文化不够了解。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案例一：某职场新人的SWOT分析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https://d.book118.com/068135042074006035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150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2024-09-14T10:20:13.914</cp:lastPrinted>
  <dcterms:created xsi:type="dcterms:W3CDTF">2024-09-14T02:20:13Z</dcterms:created>
  <dcterms:modified xsi:type="dcterms:W3CDTF">2024-09-14T02:20:16Z</dcterms:modified>
</cp:coreProperties>
</file>