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D5D92D-22C2-4711-B1B8-144A233EA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82778-406A-4261-BDB4-3FFBAF72C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3E3426-A7A7-46DC-8610-ED2F59F81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406EDC-C055-4B9C-A7D8-94558E2B7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5AF023-BBA2-4465-AB48-E817A4EB8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DCE39B-C338-4DE8-947F-B475DAFF5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AC11E9-42E5-4CDF-BE8F-186A8E12B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588C28-7594-4F0E-87C2-2B1815C4E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4057B9-8640-4EA0-8102-64C209735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61782-4C5D-47B3-AA13-1EAC97704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1507F-413E-4D50-9017-07BA43135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135117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中风原因护理常规PPT\n## 1.中风的基本概念与原因分析\n### 1.1中风的定义及其发病机制\n### 1.2中风的主要类型及其特点\n### 1.3中风的危险因素及预防策略\n## 2.中风患者的护理评估与诊断\n### 2.1中风患者的病史收集与体格检查\n### 2.2中风患者的辅助检查与诊断方法\n### 2.3中风患者的病情分级与护理需求评估\n## 3.中风患者的护理常规与措施\n### 3.1中风患者的急救处理与护理\n### 3.2中风患者的药物治疗与护理\n### 3.3中风患者的康复训练与护理\n## 4.中风患者的生活护理与心理护理\n### 4.1中风患者的饮食护理与营养支持\n### 4.2中风患者的皮肤护理与压疮预防\n### 4.3中风患者的心理状态评估与心理干预\n## 5.中风患者的健康教育与健康促进\n### 5.1中风患者的生活方式调整与疾病预防\n### 5.2中风患者的健康教育计划与实施\n### 5.3中风患者的社会支持与康复回归\n## 6.中风护理的质量管理与持续改进\n### 6.1中风护理的质量评价与监控指标\n### 6.2中风护理的持续改进与团队协作\n### 6.3中风护理的个案管理与多学科协作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中风原因护理常规PPT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中风的基本概念与原因分析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中风的定义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中风，又称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脑卒中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，是一种急性脑血管疾病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病因主要包括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脑血管意外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脑血管病变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神经系统功能障碍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脑血管病变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中风的发病机制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脑血管意外：如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脑血管畸形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等导致的脑血管破裂或阻塞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脑血管病变：如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动脉硬化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等引起的脑血管损伤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中风的定义及其发病机制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中风的主要类型及其特点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中风的主要类型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缺血性中风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：脑血管阻塞导致脑组织缺血缺氧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出血性中风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：脑血管破裂导致脑组织出血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各类型中风的特点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缺血性中风：起病急，症状较轻，恢复较快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出血性中风：起病急，症状较重，死亡率高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5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5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：长期高血压导致脑血管损伤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：高血糖加重脑血管病变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：血脂异常加速动脉硬化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：烟草中的有害物质损伤血管内皮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家族遗传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：家族中有中风病史者中风风险增加</a:t>
                </a:r>
                <a:endParaRPr/>
              </a:p>
            </p:txBody>
          </p:sp>
          <p:sp>
            <p:nvSpPr>
              <p:cNvPr id="25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中风的危险因素</a:t>
                </a:r>
                <a:endParaRPr/>
              </a:p>
            </p:txBody>
          </p:sp>
          <p:sp>
            <p:nvSpPr>
              <p:cNvPr id="25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5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控制血压、血糖、血脂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戒烟限酒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均衡饮食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定期体检</a:t>
                </a:r>
                <a:endParaRPr/>
              </a:p>
            </p:txBody>
          </p:sp>
          <p:sp>
            <p:nvSpPr>
              <p:cNvPr id="25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预防策略</a:t>
                </a:r>
                <a:endParaRPr/>
              </a:p>
            </p:txBody>
          </p:sp>
          <p:sp>
            <p:nvSpPr>
              <p:cNvPr id="25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中风的危险因素及预防策略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中风患者的护理评估与诊断</a:t>
            </a:r>
            <a:endParaRPr/>
          </a:p>
        </p:txBody>
      </p:sp>
      <p:sp>
        <p:nvSpPr>
          <p:cNvPr id="263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64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中风患者的病史收集与体格检查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病史收集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起病时间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发病过程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既往病史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家族病史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生活习惯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既往疾病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体格检查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生命体征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神经系统体征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心肺功能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运动功能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感觉功能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言语功能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</a:t>
                </a:r>
                <a:endParaRPr/>
              </a:p>
            </p:txBody>
          </p:sp>
          <p:sp>
            <p:nvSpPr>
              <p:cNvPr id="2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：如CT、MRI，了解脑血管病变情况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心电图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：评估心脏功能，排除心源性中风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：如血糖、血脂、凝血功能，了解患者的代谢状况</a:t>
                </a:r>
                <a:endParaRPr/>
              </a:p>
            </p:txBody>
          </p:sp>
          <p:sp>
            <p:nvSpPr>
              <p:cNvPr id="28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</a:t>
                </a:r>
                <a:endParaRPr/>
              </a:p>
            </p:txBody>
          </p:sp>
          <p:sp>
            <p:nvSpPr>
              <p:cNvPr id="2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根据病史、体格检查、辅助检查结果进行综合诊断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确诊依赖于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  <p:sp>
            <p:nvSpPr>
              <p:cNvPr id="29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中风患者的辅助检查与诊断方法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中风患者的病情分级与护理需求评估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病情分级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意识状态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言语功能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等进行病情分级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分级有助于了解患者的病情严重程度，指导护理工作</a:t>
                </a:r>
                <a:endParaRPr/>
              </a:p>
            </p:txBody>
          </p:sp>
          <p:pic>
            <p:nvPicPr>
              <p:cNvPr id="3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护理需求评估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生活自理能力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心理状况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根据评估结果制定个性化的护理计划</a:t>
                </a:r>
                <a:endParaRPr/>
              </a:p>
            </p:txBody>
          </p:sp>
          <p:pic>
            <p:nvPicPr>
              <p:cNvPr id="3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中风患者的护理常规与措施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急救处理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，避免头部活动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保持呼吸道通畅，防止窒息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立即拨打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急救电话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，争取救治时间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观察患者的生命体征，确保稳定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呕吐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等症状，及时对症处理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中风患者的急救处理与护理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</p:txBody>
          </p:sp>
          <p:sp>
            <p:nvSpPr>
              <p:cNvPr id="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根据患者的病情，给予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抗血小板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等药物治疗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注意药物的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剂量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副作用</a:t>
                </a:r>
                <a:endParaRPr/>
              </a:p>
            </p:txBody>
          </p:sp>
          <p:sp>
            <p:nvSpPr>
              <p:cNvPr id="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观察患者的药物反应，及时报告医生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协助患者按时服药，确保药物效果</a:t>
                </a:r>
                <a:endParaRPr/>
              </a:p>
            </p:txBody>
          </p:sp>
          <p:sp>
            <p:nvSpPr>
              <p:cNvPr id="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中风患者的药物治疗与护理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中风患者的康复训练与护理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5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康复训练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早期进行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被动运动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，预防肌肉萎缩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逐渐进行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主动运动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，提高患者的生活自理能力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语言训练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，提高患者的言语沟通能力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鼓励患者积极参与康复训练，增强信心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提供个性化的康复指导，确保训练效果</a:t>
                </a:r>
                <a:endParaRPr/>
              </a:p>
            </p:txBody>
          </p:sp>
          <p:pic>
            <p:nvPicPr>
              <p:cNvPr id="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https://d.book118.com/068135117005006036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中风原因护理常规PPT</vt:lpstr>
      <vt:lpstr>中风的基本概念与原因分析</vt:lpstr>
      <vt:lpstr>PowerPoint Presentation</vt:lpstr>
      <vt:lpstr>PowerPoint Presentation</vt:lpstr>
      <vt:lpstr>PowerPoint Presentation</vt:lpstr>
      <vt:lpstr>中风患者的护理评估与诊断</vt:lpstr>
      <vt:lpstr>PowerPoint Presentation</vt:lpstr>
      <vt:lpstr>PowerPoint Presentation</vt:lpstr>
      <vt:lpstr>PowerPoint Presentation</vt:lpstr>
      <vt:lpstr>中风患者的护理常规与措施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2024-09-15T02:39:07.839</cp:lastPrinted>
  <dcterms:created xsi:type="dcterms:W3CDTF">2024-09-14T18:39:07Z</dcterms:created>
  <dcterms:modified xsi:type="dcterms:W3CDTF">2024-09-14T18:39:09Z</dcterms:modified>
</cp:coreProperties>
</file>