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54A3D-CA56-47FF-B2A2-123873D18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B7618-70DC-4054-991E-7306330AA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FE32C9-2E04-4BDC-818B-793AF129A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471B0E-6659-412F-AB74-600957AB7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482FCC-A9AB-4161-97B6-FD6E224D42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FB109F-F4AA-4346-8D95-3F5A09866D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9DADFA-2789-401F-8F33-6039AE173B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A3F75F-9395-404D-8DE9-B31CFE55F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F2E574-7A56-40C2-8AC8-F7C82A02EB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D378B-1268-4C17-8322-C74CCC2F7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D9FF8-2623-48E3-9900-E31B572B3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36033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指腹触觉反馈技术的开发</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指腹触觉反馈技术概述
 指腹触觉反馈技术关键技术
 指腹触觉反馈技术发展历程
 指腹触觉反馈技术应用领域
 指腹触觉反馈技术面临的挑战
 指腹触觉反馈技术未来发展趋势
 指腹触觉反馈技术相关研究领域
 指腹触觉反馈技术参考文献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指腹触觉反馈技术概述</a:t>
            </a:r>
          </a:p>
        </p:txBody>
      </p:sp>
      <p:sp>
        <p:nvSpPr>
          <p:cNvPr id="3" name="Subtitle 2"/>
          <p:cNvSpPr>
            <a:spLocks noGrp="1"/>
          </p:cNvSpPr>
          <p:nvPr>
            <p:ph type="subTitle" idx="1"/>
          </p:nvPr>
        </p:nvSpPr>
        <p:spPr/>
        <p:txBody>
          <a:bodyPr/>
          <a:lstStyle/>
          <a:p>
            <a:r>
              <a:t>指腹触觉反馈技术的开发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指腹触觉反馈技术概述</a:t>
            </a:r>
          </a:p>
        </p:txBody>
      </p:sp>
      <p:sp>
        <p:nvSpPr>
          <p:cNvPr id="3" name="Text Placeholder 2"/>
          <p:cNvSpPr>
            <a:spLocks noGrp="1"/>
          </p:cNvSpPr>
          <p:nvPr>
            <p:ph type="body" idx="1"/>
          </p:nvPr>
        </p:nvSpPr>
        <p:spPr/>
        <p:txBody>
          <a:bodyPr/>
          <a:lstStyle/>
          <a:p>
            <a:r>
              <a:t>指腹触觉反馈技术的原理</a:t>
            </a:r>
          </a:p>
        </p:txBody>
      </p:sp>
      <p:sp>
        <p:nvSpPr>
          <p:cNvPr id="4" name="Content Placeholder 3"/>
          <p:cNvSpPr>
            <a:spLocks noGrp="1"/>
          </p:cNvSpPr>
          <p:nvPr>
            <p:ph sz="half" idx="2"/>
          </p:nvPr>
        </p:nvSpPr>
        <p:spPr/>
        <p:txBody>
          <a:bodyPr/>
          <a:lstStyle/>
          <a:p>
            <a:r>
              <a:t>1. 指腹触觉反馈技术，是指通过刺激手指的指腹区域，使人感受到不同的触觉反馈。</a:t>
            </a:r>
          </a:p>
          <a:p>
            <a:r>
              <a:t>2. 指腹触觉反馈技术主要有两种实现方式，一种是通过电脉冲刺激指腹，另一种是通过机械刺激指腹。</a:t>
            </a:r>
          </a:p>
          <a:p>
            <a:r>
              <a:t>3. 电脉冲刺激指腹的方式较简单，但刺激强度较弱；而机械刺激指腹的方式较复杂，但刺激强度较强。</a:t>
            </a:r>
          </a:p>
        </p:txBody>
      </p:sp>
      <p:sp>
        <p:nvSpPr>
          <p:cNvPr id="5" name="Text Placeholder 4"/>
          <p:cNvSpPr>
            <a:spLocks noGrp="1"/>
          </p:cNvSpPr>
          <p:nvPr>
            <p:ph type="body" idx="3"/>
          </p:nvPr>
        </p:nvSpPr>
        <p:spPr/>
        <p:txBody>
          <a:bodyPr/>
          <a:lstStyle/>
          <a:p>
            <a:r>
              <a:t>指腹触觉反馈技术的应用领域</a:t>
            </a:r>
          </a:p>
        </p:txBody>
      </p:sp>
      <p:sp>
        <p:nvSpPr>
          <p:cNvPr id="6" name="Content Placeholder 5"/>
          <p:cNvSpPr>
            <a:spLocks noGrp="1"/>
          </p:cNvSpPr>
          <p:nvPr>
            <p:ph sz="half" idx="4"/>
          </p:nvPr>
        </p:nvSpPr>
        <p:spPr/>
        <p:txBody>
          <a:bodyPr/>
          <a:lstStyle/>
          <a:p>
            <a:r>
              <a:t>1. 指腹触觉反馈技术广泛应用于虚拟现实、增强现实和游戏等领域。</a:t>
            </a:r>
          </a:p>
          <a:p>
            <a:r>
              <a:t>2. 在虚拟现实中，指腹触觉反馈技术可以使人感受到虚拟环境中的物体，增强沉浸感。</a:t>
            </a:r>
          </a:p>
          <a:p>
            <a:r>
              <a:t>3. 在增强现实中，指腹触觉反馈技术可以使人感受到真实世界中的物体，增强交互感。</a:t>
            </a:r>
          </a:p>
          <a:p>
            <a:r>
              <a:t>4. 在游戏中，指腹触觉反馈技术可以使人感受到游戏中的物体，增强游戏体验。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指腹触觉反馈技术概述</a:t>
            </a:r>
          </a:p>
        </p:txBody>
      </p:sp>
      <p:sp>
        <p:nvSpPr>
          <p:cNvPr id="3" name="Content Placeholder 2"/>
          <p:cNvSpPr>
            <a:spLocks noGrp="1"/>
          </p:cNvSpPr>
          <p:nvPr>
            <p:ph sz="half" idx="2"/>
          </p:nvPr>
        </p:nvSpPr>
        <p:spPr/>
        <p:txBody>
          <a:bodyPr/>
          <a:lstStyle/>
          <a:p>
            <a:r>
              <a:t>1. 指腹触觉反馈技术具有灵敏度高、分辨率高、刺激强度强等特点。</a:t>
            </a:r>
          </a:p>
          <a:p>
            <a:r>
              <a:t>2. 指腹触觉反馈技术可以模拟不同的触觉反馈，如压力、温度、振动等。</a:t>
            </a:r>
          </a:p>
          <a:p>
            <a:r>
              <a:t>3. 指腹触觉反馈技术可以与其他技术结合，如视觉反馈、听觉反馈等，增强触觉反馈的真实感。</a:t>
            </a:r>
          </a:p>
        </p:txBody>
      </p:sp>
      <p:sp>
        <p:nvSpPr>
          <p:cNvPr id="4" name="Text Placeholder 3"/>
          <p:cNvSpPr>
            <a:spLocks noGrp="1"/>
          </p:cNvSpPr>
          <p:nvPr>
            <p:ph type="body" idx="3"/>
          </p:nvPr>
        </p:nvSpPr>
        <p:spPr/>
        <p:txBody>
          <a:bodyPr/>
          <a:lstStyle/>
          <a:p>
            <a:r>
              <a:t>指腹触觉反馈技术的挑战</a:t>
            </a:r>
          </a:p>
        </p:txBody>
      </p:sp>
      <p:sp>
        <p:nvSpPr>
          <p:cNvPr id="5" name="Content Placeholder 4"/>
          <p:cNvSpPr>
            <a:spLocks noGrp="1"/>
          </p:cNvSpPr>
          <p:nvPr>
            <p:ph sz="half" idx="4"/>
          </p:nvPr>
        </p:nvSpPr>
        <p:spPr/>
        <p:txBody>
          <a:bodyPr/>
          <a:lstStyle/>
          <a:p>
            <a:r>
              <a:t>1. 指腹触觉反馈技术的一个挑战是，如何将触觉反馈与其他感官反馈相结合，以创造出更加逼真的体验。</a:t>
            </a:r>
          </a:p>
          <a:p>
            <a:r>
              <a:t>2. 另一个挑战是，如何使指腹触觉反馈技术更加小型化，以方便集成到各种设备中。</a:t>
            </a:r>
          </a:p>
          <a:p>
            <a:r>
              <a:t>3. 如何降低指腹触觉反馈技术的成本，也是一个挑战。</a:t>
            </a:r>
          </a:p>
        </p:txBody>
      </p:sp>
      <p:sp>
        <p:nvSpPr>
          <p:cNvPr id="6" name="Text Placeholder 5"/>
          <p:cNvSpPr>
            <a:spLocks noGrp="1"/>
          </p:cNvSpPr>
          <p:nvPr>
            <p:ph type="body" idx="1"/>
          </p:nvPr>
        </p:nvSpPr>
        <p:spPr/>
        <p:txBody>
          <a:bodyPr/>
          <a:lstStyle/>
          <a:p>
            <a:r>
              <a:t>指腹触觉反馈技术的优势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指腹触觉反馈技术关键技术</a:t>
            </a:r>
          </a:p>
        </p:txBody>
      </p:sp>
      <p:sp>
        <p:nvSpPr>
          <p:cNvPr id="3" name="Subtitle 2"/>
          <p:cNvSpPr>
            <a:spLocks noGrp="1"/>
          </p:cNvSpPr>
          <p:nvPr>
            <p:ph type="subTitle" idx="1"/>
          </p:nvPr>
        </p:nvSpPr>
        <p:spPr/>
        <p:txBody>
          <a:bodyPr/>
          <a:lstStyle/>
          <a:p>
            <a:r>
              <a:t>指腹触觉反馈技术的开发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指腹触觉反馈技术关键技术</a:t>
            </a:r>
          </a:p>
        </p:txBody>
      </p:sp>
      <p:sp>
        <p:nvSpPr>
          <p:cNvPr id="3" name="Text Placeholder 2"/>
          <p:cNvSpPr>
            <a:spLocks noGrp="1"/>
          </p:cNvSpPr>
          <p:nvPr>
            <p:ph type="body" idx="1"/>
          </p:nvPr>
        </p:nvSpPr>
        <p:spPr/>
        <p:txBody>
          <a:bodyPr/>
          <a:lstStyle/>
          <a:p>
            <a:r>
              <a:t>传感器技术：</a:t>
            </a:r>
          </a:p>
        </p:txBody>
      </p:sp>
      <p:sp>
        <p:nvSpPr>
          <p:cNvPr id="4" name="Content Placeholder 3"/>
          <p:cNvSpPr>
            <a:spLocks noGrp="1"/>
          </p:cNvSpPr>
          <p:nvPr>
            <p:ph sz="half" idx="2"/>
          </p:nvPr>
        </p:nvSpPr>
        <p:spPr/>
        <p:txBody>
          <a:bodyPr/>
          <a:lstStyle/>
          <a:p>
            <a:r>
              <a:t>1. 传感器尺寸小型化：为了满足可穿戴设备的要求，传感器需要具有小型化、低功耗的特点，以便于集成在有限的空间内。</a:t>
            </a:r>
          </a:p>
          <a:p>
            <a:r>
              <a:t>2. 传感器灵敏度高：为了能够准确地感知手指的触觉，传感器需要具有较高的灵敏度，以便于检测手指的轻微运动。</a:t>
            </a:r>
          </a:p>
          <a:p>
            <a:r>
              <a:t>3. 传感器响应速度快：为了能够实时地反馈触觉，传感器需要具有较快的响应速度，以便于及时地将触觉信息传递给用户。</a:t>
            </a:r>
          </a:p>
        </p:txBody>
      </p:sp>
      <p:sp>
        <p:nvSpPr>
          <p:cNvPr id="5" name="Text Placeholder 4"/>
          <p:cNvSpPr>
            <a:spLocks noGrp="1"/>
          </p:cNvSpPr>
          <p:nvPr>
            <p:ph type="body" idx="3"/>
          </p:nvPr>
        </p:nvSpPr>
        <p:spPr/>
        <p:txBody>
          <a:bodyPr/>
          <a:lstStyle/>
          <a:p>
            <a:r>
              <a:t>致动器技术：</a:t>
            </a:r>
          </a:p>
        </p:txBody>
      </p:sp>
      <p:sp>
        <p:nvSpPr>
          <p:cNvPr id="6" name="Content Placeholder 5"/>
          <p:cNvSpPr>
            <a:spLocks noGrp="1"/>
          </p:cNvSpPr>
          <p:nvPr>
            <p:ph sz="half" idx="4"/>
          </p:nvPr>
        </p:nvSpPr>
        <p:spPr/>
        <p:txBody>
          <a:bodyPr/>
          <a:lstStyle/>
          <a:p>
            <a:r>
              <a:t>1. 致动器尺寸小、重量轻：为了满足可穿戴设备的要求，致动器需要具有小型化、低功耗的特点，以便于集成在有限的空间内。</a:t>
            </a:r>
          </a:p>
          <a:p>
            <a:r>
              <a:t>2. 致动器响应速度快、精度高：为了能够准确地产生触觉反馈，致动器需要具有较快的响应速度和较高的精度，以便于准确地控制触觉反馈的强度和位置。</a:t>
            </a:r>
          </a:p>
          <a:p>
            <a:r>
              <a:t>3. 致动器具有可调节性：为了能够适应不同的应用场景，致动器需要具有可调节性，以便于调整触觉反馈的强度和位置。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指腹触觉反馈技术关键技术</a:t>
            </a:r>
          </a:p>
        </p:txBody>
      </p:sp>
      <p:sp>
        <p:nvSpPr>
          <p:cNvPr id="3" name="Text Placeholder 2"/>
          <p:cNvSpPr>
            <a:spLocks noGrp="1"/>
          </p:cNvSpPr>
          <p:nvPr>
            <p:ph type="body" idx="1"/>
          </p:nvPr>
        </p:nvSpPr>
        <p:spPr/>
        <p:txBody>
          <a:bodyPr/>
          <a:lstStyle/>
          <a:p>
            <a:r>
              <a:t>控制算法技术：</a:t>
            </a:r>
          </a:p>
        </p:txBody>
      </p:sp>
      <p:sp>
        <p:nvSpPr>
          <p:cNvPr id="4" name="Content Placeholder 3"/>
          <p:cNvSpPr>
            <a:spLocks noGrp="1"/>
          </p:cNvSpPr>
          <p:nvPr>
            <p:ph sz="half" idx="2"/>
          </p:nvPr>
        </p:nvSpPr>
        <p:spPr/>
        <p:txBody>
          <a:bodyPr/>
          <a:lstStyle/>
          <a:p>
            <a:r>
              <a:t>1. 控制算法能够准确地识别手指的触觉：为了能够准确地产生触觉反馈，控制算法需要能够准确地识别手指的触觉，以便于将触觉信息准确地传递给致动器。</a:t>
            </a:r>
          </a:p>
          <a:p>
            <a:r>
              <a:t>2. 控制算法能够实时地生成触觉反馈：为了能够及时地反馈触觉，控制算法需要能够实时地生成触觉反馈，以便于将触觉信息及时地传递给用户。</a:t>
            </a:r>
          </a:p>
          <a:p>
            <a:r>
              <a:t>3. 控制算法能够调节触觉反馈的强度和位置：为了能够适应不同的应用场景，控制算法需要能够调节触觉反馈的强度和位置，以便于用户能够获得舒适的触觉体验。</a:t>
            </a:r>
          </a:p>
        </p:txBody>
      </p:sp>
      <p:sp>
        <p:nvSpPr>
          <p:cNvPr id="5" name="Text Placeholder 4"/>
          <p:cNvSpPr>
            <a:spLocks noGrp="1"/>
          </p:cNvSpPr>
          <p:nvPr>
            <p:ph type="body" idx="3"/>
          </p:nvPr>
        </p:nvSpPr>
        <p:spPr/>
        <p:txBody>
          <a:bodyPr/>
          <a:lstStyle/>
          <a:p>
            <a:r>
              <a:t>触觉显示技术：</a:t>
            </a:r>
          </a:p>
        </p:txBody>
      </p:sp>
      <p:sp>
        <p:nvSpPr>
          <p:cNvPr id="6" name="Content Placeholder 5"/>
          <p:cNvSpPr>
            <a:spLocks noGrp="1"/>
          </p:cNvSpPr>
          <p:nvPr>
            <p:ph sz="half" idx="4"/>
          </p:nvPr>
        </p:nvSpPr>
        <p:spPr/>
        <p:txBody>
          <a:bodyPr/>
          <a:lstStyle/>
          <a:p>
            <a:r>
              <a:t>1. 触觉显示技术能够将触觉信息准确地传递给用户：为了能够让用户感受到真实的触觉，触觉显示技术需要能够将触觉信息准确地传递给用户，以便于用户能够获得真实的触觉体验。</a:t>
            </a:r>
          </a:p>
          <a:p>
            <a:r>
              <a:t>2. 触觉显示技术能够提供沉浸式的触觉体验：为了能够让用户有沉浸式的触觉体验，触觉显示技术需要能够提供沉浸式的触觉体验，以便于用户能够在虚拟世界中获得真实的感觉。</a:t>
            </a:r>
          </a:p>
          <a:p>
            <a:r>
              <a:t>3. 触觉显示技术能够与其他传感技术相结合：为了能够提供更丰富的触觉体验，触觉显示技术需要能够与其他传感技术相结合，以便于提供更丰富的触觉信息。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指腹触觉反馈技术关键技术</a:t>
            </a:r>
          </a:p>
        </p:txBody>
      </p:sp>
      <p:sp>
        <p:nvSpPr>
          <p:cNvPr id="3" name="Text Placeholder 2"/>
          <p:cNvSpPr>
            <a:spLocks noGrp="1"/>
          </p:cNvSpPr>
          <p:nvPr>
            <p:ph type="body" idx="1"/>
          </p:nvPr>
        </p:nvSpPr>
        <p:spPr/>
        <p:txBody>
          <a:bodyPr/>
          <a:lstStyle/>
          <a:p>
            <a:r>
              <a:t>应用领域：</a:t>
            </a:r>
          </a:p>
        </p:txBody>
      </p:sp>
      <p:sp>
        <p:nvSpPr>
          <p:cNvPr id="4" name="Content Placeholder 3"/>
          <p:cNvSpPr>
            <a:spLocks noGrp="1"/>
          </p:cNvSpPr>
          <p:nvPr>
            <p:ph sz="half" idx="2"/>
          </p:nvPr>
        </p:nvSpPr>
        <p:spPr/>
        <p:txBody>
          <a:bodyPr/>
          <a:lstStyle/>
          <a:p>
            <a:r>
              <a:t>1. 虚拟现实和增强现实：指腹触觉反馈技术可以用于虚拟现实和增强现实设备中，为用户提供沉浸式的触觉体验。</a:t>
            </a:r>
          </a:p>
          <a:p>
            <a:r>
              <a:t>2. 游戏和娱乐：指腹触觉反馈技术可以用于游戏和娱乐设备中，为用户提供逼真的触觉反馈，增强游戏和娱乐的体验。</a:t>
            </a:r>
          </a:p>
          <a:p>
            <a:r>
              <a:t>3. 医疗和康复：指腹触觉反馈技术可以用于医疗和康复设备中，为患者提供触觉反馈，帮助患者进行训练和康复。</a:t>
            </a:r>
          </a:p>
          <a:p>
            <a:r>
              <a:t>4. 人机交互：指腹触觉反馈技术可以用于人机交互设备中，为用户提供触觉反馈，增强人机交互的体验。</a:t>
            </a:r>
          </a:p>
        </p:txBody>
      </p:sp>
      <p:sp>
        <p:nvSpPr>
          <p:cNvPr id="5" name="Text Placeholder 4"/>
          <p:cNvSpPr>
            <a:spLocks noGrp="1"/>
          </p:cNvSpPr>
          <p:nvPr>
            <p:ph type="body" idx="3"/>
          </p:nvPr>
        </p:nvSpPr>
        <p:spPr/>
        <p:txBody>
          <a:bodyPr/>
          <a:lstStyle/>
          <a:p>
            <a:r>
              <a:t>发展趋势：</a:t>
            </a:r>
          </a:p>
        </p:txBody>
      </p:sp>
      <p:sp>
        <p:nvSpPr>
          <p:cNvPr id="6" name="Content Placeholder 5"/>
          <p:cNvSpPr>
            <a:spLocks noGrp="1"/>
          </p:cNvSpPr>
          <p:nvPr>
            <p:ph sz="half" idx="4"/>
          </p:nvPr>
        </p:nvSpPr>
        <p:spPr/>
        <p:txBody>
          <a:bodyPr/>
          <a:lstStyle/>
          <a:p>
            <a:r>
              <a:t>1. 传感器技术不断小型化、灵敏度不断提高，响应速度不断加快。</a:t>
            </a:r>
          </a:p>
          <a:p>
            <a:r>
              <a:t>2. 致动器技术不断小型化、重量不断减轻，响应速度不断加快，精度不断提高，可调节性不断增强。</a:t>
            </a:r>
          </a:p>
          <a:p>
            <a:r>
              <a:t>3. 控制算法技术不断优化，能够更准确地识别手指的触觉，能够更实时地生成触觉反馈，能够调节触觉反馈的强度和位置。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指腹触觉反馈技术发展历程</a:t>
            </a:r>
          </a:p>
        </p:txBody>
      </p:sp>
      <p:sp>
        <p:nvSpPr>
          <p:cNvPr id="3" name="Subtitle 2"/>
          <p:cNvSpPr>
            <a:spLocks noGrp="1"/>
          </p:cNvSpPr>
          <p:nvPr>
            <p:ph type="subTitle" idx="1"/>
          </p:nvPr>
        </p:nvSpPr>
        <p:spPr/>
        <p:txBody>
          <a:bodyPr/>
          <a:lstStyle/>
          <a:p>
            <a:r>
              <a:t>指腹触觉反馈技术的开发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指腹触觉反馈技术发展历程</a:t>
            </a:r>
          </a:p>
        </p:txBody>
      </p:sp>
      <p:sp>
        <p:nvSpPr>
          <p:cNvPr id="3" name="Content Placeholder 2"/>
          <p:cNvSpPr>
            <a:spLocks noGrp="1"/>
          </p:cNvSpPr>
          <p:nvPr>
            <p:ph sz="half" idx="2"/>
          </p:nvPr>
        </p:nvSpPr>
        <p:spPr/>
        <p:txBody>
          <a:bodyPr/>
          <a:lstStyle/>
          <a:p>
            <a:r>
              <a:t>1. 触觉反馈技术的发展经历了三个阶段：机械式、电磁式和压电式。</a:t>
            </a:r>
          </a:p>
          <a:p>
            <a:r>
              <a:t>2. 机械式触觉反馈技术是第一代触觉反馈技术，其原理是利用机械结构产生振动或压力来模拟触觉。</a:t>
            </a:r>
          </a:p>
          <a:p>
            <a:r>
              <a:t>3. 电磁式触觉反馈技术是第二代触觉反馈技术，其原理是利用电磁场产生振动或压力来模拟触觉。</a:t>
            </a:r>
          </a:p>
        </p:txBody>
      </p:sp>
      <p:sp>
        <p:nvSpPr>
          <p:cNvPr id="4" name="Text Placeholder 3"/>
          <p:cNvSpPr>
            <a:spLocks noGrp="1"/>
          </p:cNvSpPr>
          <p:nvPr>
            <p:ph type="body" idx="3"/>
          </p:nvPr>
        </p:nvSpPr>
        <p:spPr/>
        <p:txBody>
          <a:bodyPr/>
          <a:lstStyle/>
          <a:p>
            <a:r>
              <a:t>指腹触觉反馈技术的产生</a:t>
            </a:r>
          </a:p>
        </p:txBody>
      </p:sp>
      <p:sp>
        <p:nvSpPr>
          <p:cNvPr id="5" name="Content Placeholder 4"/>
          <p:cNvSpPr>
            <a:spLocks noGrp="1"/>
          </p:cNvSpPr>
          <p:nvPr>
            <p:ph sz="half" idx="4"/>
          </p:nvPr>
        </p:nvSpPr>
        <p:spPr/>
        <p:txBody>
          <a:bodyPr/>
          <a:lstStyle/>
          <a:p>
            <a:r>
              <a:t>1. 指腹触觉反馈技术是触觉反馈技术的一种，其原理是利用压电材料产生振动或压力来模拟触觉。</a:t>
            </a:r>
          </a:p>
          <a:p>
            <a:r>
              <a:t>2. 指腹触觉反馈技术是近年来发展起来的新兴技术，具有体积小、功耗低、响应速度快等优点。</a:t>
            </a:r>
          </a:p>
          <a:p>
            <a:r>
              <a:t>3. 指腹触觉反馈技术在虚拟现实、增强现实、机器人等领域具有广阔的应用前景。</a:t>
            </a:r>
          </a:p>
        </p:txBody>
      </p:sp>
      <p:sp>
        <p:nvSpPr>
          <p:cNvPr id="6" name="Text Placeholder 5"/>
          <p:cNvSpPr>
            <a:spLocks noGrp="1"/>
          </p:cNvSpPr>
          <p:nvPr>
            <p:ph type="body" idx="1"/>
          </p:nvPr>
        </p:nvSpPr>
        <p:spPr/>
        <p:txBody>
          <a:bodyPr/>
          <a:lstStyle/>
          <a:p>
            <a:r>
              <a:t>触觉反馈技术的发展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指腹触觉反馈技术发展历程</a:t>
            </a:r>
          </a:p>
        </p:txBody>
      </p:sp>
      <p:sp>
        <p:nvSpPr>
          <p:cNvPr id="3" name="Content Placeholder 2"/>
          <p:cNvSpPr>
            <a:spLocks noGrp="1"/>
          </p:cNvSpPr>
          <p:nvPr>
            <p:ph sz="half" idx="2"/>
          </p:nvPr>
        </p:nvSpPr>
        <p:spPr/>
        <p:txBody>
          <a:bodyPr/>
          <a:lstStyle/>
          <a:p>
            <a:r>
              <a:t>1. 虚拟现实：指腹触觉反馈技术可用于模拟虚拟世界中的物体表面纹理、温度、重量等信息，增强虚拟现实体验的真实感。</a:t>
            </a:r>
          </a:p>
          <a:p>
            <a:r>
              <a:t>2. 增强现实：指腹触觉反馈技术可用于模拟现实世界中的物体表面纹理、温度、重量等信息，增强增强现实体验的真实感。</a:t>
            </a:r>
          </a:p>
          <a:p>
            <a:r>
              <a:t>3. 机器人：指腹触觉反馈技术可用于模拟人类指腹的触觉，帮助机器人感知和识别物体，提高机器人抓取和操作物体的能力。</a:t>
            </a:r>
          </a:p>
        </p:txBody>
      </p:sp>
      <p:sp>
        <p:nvSpPr>
          <p:cNvPr id="4" name="Text Placeholder 3"/>
          <p:cNvSpPr>
            <a:spLocks noGrp="1"/>
          </p:cNvSpPr>
          <p:nvPr>
            <p:ph type="body" idx="3"/>
          </p:nvPr>
        </p:nvSpPr>
        <p:spPr/>
        <p:txBody>
          <a:bodyPr/>
          <a:lstStyle/>
          <a:p>
            <a:r>
              <a:t>指腹触觉反馈技术的挑战</a:t>
            </a:r>
          </a:p>
        </p:txBody>
      </p:sp>
      <p:sp>
        <p:nvSpPr>
          <p:cNvPr id="5" name="Content Placeholder 4"/>
          <p:cNvSpPr>
            <a:spLocks noGrp="1"/>
          </p:cNvSpPr>
          <p:nvPr>
            <p:ph sz="half" idx="4"/>
          </p:nvPr>
        </p:nvSpPr>
        <p:spPr/>
        <p:txBody>
          <a:bodyPr/>
          <a:lstStyle/>
          <a:p>
            <a:r>
              <a:t>1. 材料问题：指腹触觉反馈技术所用的压电材料存在老化、疲劳等问题，影响其使用寿命。</a:t>
            </a:r>
          </a:p>
          <a:p>
            <a:r>
              <a:t>2. 加工工艺问题：指腹触觉反馈技术所用的压电材料加工工艺复杂，成本高。</a:t>
            </a:r>
          </a:p>
          <a:p>
            <a:r>
              <a:t>3. 控制算法问题：指腹触觉反馈技术需要复杂的控制算法来控制压电材料的振动或压力，以模拟不同的触觉信息。</a:t>
            </a:r>
          </a:p>
        </p:txBody>
      </p:sp>
      <p:sp>
        <p:nvSpPr>
          <p:cNvPr id="6" name="Text Placeholder 5"/>
          <p:cNvSpPr>
            <a:spLocks noGrp="1"/>
          </p:cNvSpPr>
          <p:nvPr>
            <p:ph type="body" idx="1"/>
          </p:nvPr>
        </p:nvSpPr>
        <p:spPr/>
        <p:txBody>
          <a:bodyPr/>
          <a:lstStyle/>
          <a:p>
            <a:r>
              <a:t>指腹触觉反馈技术的应用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指腹触觉反馈技术发展历程</a:t>
            </a:r>
          </a:p>
        </p:txBody>
      </p:sp>
      <p:sp>
        <p:nvSpPr>
          <p:cNvPr id="3" name="Text Placeholder 2"/>
          <p:cNvSpPr>
            <a:spLocks noGrp="1"/>
          </p:cNvSpPr>
          <p:nvPr>
            <p:ph type="body" idx="1"/>
          </p:nvPr>
        </p:nvSpPr>
        <p:spPr/>
        <p:txBody>
          <a:bodyPr/>
          <a:lstStyle/>
          <a:p>
            <a:r>
              <a:t>指腹触觉反馈技术的趋势</a:t>
            </a:r>
          </a:p>
        </p:txBody>
      </p:sp>
      <p:sp>
        <p:nvSpPr>
          <p:cNvPr id="4" name="Content Placeholder 3"/>
          <p:cNvSpPr>
            <a:spLocks noGrp="1"/>
          </p:cNvSpPr>
          <p:nvPr>
            <p:ph sz="half" idx="2"/>
          </p:nvPr>
        </p:nvSpPr>
        <p:spPr/>
        <p:txBody>
          <a:bodyPr/>
          <a:lstStyle/>
          <a:p>
            <a:r>
              <a:t>1. 小型化、集成化：指腹触觉反馈技术正在朝着小型化、集成化的方向发展，以满足便携式设备的需求。</a:t>
            </a:r>
          </a:p>
          <a:p>
            <a:r>
              <a:t>2. 多模态触觉反馈：指腹触觉反馈技术正在探索与其他触觉反馈技术相结合，以提供更丰富、更逼真的触觉体验。</a:t>
            </a:r>
          </a:p>
          <a:p>
            <a:r>
              <a:t>3. 智能化：指腹触觉反馈技术正在探索与人工智能技术的结合，以实现更加智能、更加个性化的触觉反馈体验。</a:t>
            </a:r>
          </a:p>
        </p:txBody>
      </p:sp>
      <p:sp>
        <p:nvSpPr>
          <p:cNvPr id="5" name="Text Placeholder 4"/>
          <p:cNvSpPr>
            <a:spLocks noGrp="1"/>
          </p:cNvSpPr>
          <p:nvPr>
            <p:ph type="body" idx="3"/>
          </p:nvPr>
        </p:nvSpPr>
        <p:spPr/>
        <p:txBody>
          <a:bodyPr/>
          <a:lstStyle/>
          <a:p>
            <a:r>
              <a:t>指腹触觉反馈技术的前沿</a:t>
            </a:r>
          </a:p>
        </p:txBody>
      </p:sp>
      <p:sp>
        <p:nvSpPr>
          <p:cNvPr id="6" name="Content Placeholder 5"/>
          <p:cNvSpPr>
            <a:spLocks noGrp="1"/>
          </p:cNvSpPr>
          <p:nvPr>
            <p:ph sz="half" idx="4"/>
          </p:nvPr>
        </p:nvSpPr>
        <p:spPr/>
        <p:txBody>
          <a:bodyPr/>
          <a:lstStyle/>
          <a:p>
            <a:r>
              <a:t>1. 神经触觉反馈技术：神经触觉反馈技术是一种通过直接刺激神经来模拟触觉的技术，具有更高的逼真度和灵活性。</a:t>
            </a:r>
          </a:p>
          <a:p>
            <a:r>
              <a:t>2. 超材料触觉反馈技术：超材料触觉反馈技术是一种利用超材料来产生触觉反馈的技术，具有超薄、超轻、超柔韧等优点。</a:t>
            </a:r>
          </a:p>
          <a:p>
            <a:r>
              <a:t>3. 柔性触觉反馈技术：柔性触觉反馈技术是一种利用柔性材料来产生触觉反馈的技术，具有可弯曲、可折叠等优点。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指腹触觉反馈技术应用领域</a:t>
            </a:r>
          </a:p>
        </p:txBody>
      </p:sp>
      <p:sp>
        <p:nvSpPr>
          <p:cNvPr id="3" name="Subtitle 2"/>
          <p:cNvSpPr>
            <a:spLocks noGrp="1"/>
          </p:cNvSpPr>
          <p:nvPr>
            <p:ph type="subTitle" idx="1"/>
          </p:nvPr>
        </p:nvSpPr>
        <p:spPr/>
        <p:txBody>
          <a:bodyPr/>
          <a:lstStyle/>
          <a:p>
            <a:r>
              <a:t>指腹触觉反馈技术的开发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指腹触觉反馈技术应用领域</a:t>
            </a:r>
          </a:p>
        </p:txBody>
      </p:sp>
      <p:sp>
        <p:nvSpPr>
          <p:cNvPr id="3" name="Text Placeholder 2"/>
          <p:cNvSpPr>
            <a:spLocks noGrp="1"/>
          </p:cNvSpPr>
          <p:nvPr>
            <p:ph type="body" idx="1"/>
          </p:nvPr>
        </p:nvSpPr>
        <p:spPr/>
        <p:txBody>
          <a:bodyPr/>
          <a:lstStyle/>
          <a:p>
            <a:r>
              <a:t>医学虚拟现实</a:t>
            </a:r>
          </a:p>
        </p:txBody>
      </p:sp>
      <p:sp>
        <p:nvSpPr>
          <p:cNvPr id="4" name="Content Placeholder 3"/>
          <p:cNvSpPr>
            <a:spLocks noGrp="1"/>
          </p:cNvSpPr>
          <p:nvPr>
            <p:ph sz="half" idx="2"/>
          </p:nvPr>
        </p:nvSpPr>
        <p:spPr/>
        <p:txBody>
          <a:bodyPr/>
          <a:lstStyle/>
          <a:p>
            <a:r>
              <a:t>1. 指腹触觉反馈技术与医学虚拟现实结合，可用于远程医疗手术培训模拟，医生可实时感知虚拟手术环境中组织的质地和阻力，提高手术技能。</a:t>
            </a:r>
          </a:p>
          <a:p>
            <a:r>
              <a:t>2. 指腹触觉反馈技术可在医学虚拟现实中，增强手术的沉浸感和真实感，减少医生手术过程的失误，改善患者的手术体验。</a:t>
            </a:r>
          </a:p>
          <a:p>
            <a:r>
              <a:t>3. 指腹触觉反馈技术也可用于医疗虚拟现实中的康复治疗，通过模拟物理治疗过程，使患者能够在虚拟环境中进行康复训练，提高康复效果。</a:t>
            </a:r>
          </a:p>
        </p:txBody>
      </p:sp>
      <p:sp>
        <p:nvSpPr>
          <p:cNvPr id="5" name="Text Placeholder 4"/>
          <p:cNvSpPr>
            <a:spLocks noGrp="1"/>
          </p:cNvSpPr>
          <p:nvPr>
            <p:ph type="body" idx="3"/>
          </p:nvPr>
        </p:nvSpPr>
        <p:spPr/>
        <p:txBody>
          <a:bodyPr/>
          <a:lstStyle/>
          <a:p>
            <a:r>
              <a:t>游戏娱乐</a:t>
            </a:r>
          </a:p>
        </p:txBody>
      </p:sp>
      <p:sp>
        <p:nvSpPr>
          <p:cNvPr id="6" name="Content Placeholder 5"/>
          <p:cNvSpPr>
            <a:spLocks noGrp="1"/>
          </p:cNvSpPr>
          <p:nvPr>
            <p:ph sz="half" idx="4"/>
          </p:nvPr>
        </p:nvSpPr>
        <p:spPr/>
        <p:txBody>
          <a:bodyPr/>
          <a:lstStyle/>
          <a:p>
            <a:r>
              <a:t>1. 指腹触觉反馈技术可用于游戏娱乐中，通过提供更真实的触觉反馈，增强玩家的游戏体验，提高游戏沉浸感。</a:t>
            </a:r>
          </a:p>
          <a:p>
            <a:r>
              <a:t>2. 指腹触觉反馈技术可在游戏娱乐中，模拟各种不同材质的触感，如皮肤、金属、布料等，让玩家在游戏中感受到更加细腻真实的触觉体验。</a:t>
            </a:r>
          </a:p>
          <a:p>
            <a:r>
              <a:t>3. 指腹触觉反馈技术还可用于游戏娱乐中的虚拟现实游戏，玩家可通过触觉反馈与虚拟环境中的物体进行交互，提高游戏的真实感和参与度。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指腹触觉反馈技术应用领域</a:t>
            </a:r>
          </a:p>
        </p:txBody>
      </p:sp>
      <p:sp>
        <p:nvSpPr>
          <p:cNvPr id="3" name="Text Placeholder 2"/>
          <p:cNvSpPr>
            <a:spLocks noGrp="1"/>
          </p:cNvSpPr>
          <p:nvPr>
            <p:ph type="body" idx="1"/>
          </p:nvPr>
        </p:nvSpPr>
        <p:spPr/>
        <p:txBody>
          <a:bodyPr/>
          <a:lstStyle/>
          <a:p>
            <a:r>
              <a:t>工业制造</a:t>
            </a:r>
          </a:p>
        </p:txBody>
      </p:sp>
      <p:sp>
        <p:nvSpPr>
          <p:cNvPr id="4" name="Content Placeholder 3"/>
          <p:cNvSpPr>
            <a:spLocks noGrp="1"/>
          </p:cNvSpPr>
          <p:nvPr>
            <p:ph sz="half" idx="2"/>
          </p:nvPr>
        </p:nvSpPr>
        <p:spPr/>
        <p:txBody>
          <a:bodyPr/>
          <a:lstStyle/>
          <a:p>
            <a:r>
              <a:t>1. 指腹触觉反馈技术可用于工业制造中，帮助工人检测产品质量，通过触觉反馈识别产品表面的缺陷或瑕疵，提高产品质量控制的效率和准确性。</a:t>
            </a:r>
          </a:p>
          <a:p>
            <a:r>
              <a:t>2. 指腹触觉反馈技术也可用于工业制造中的装配作业，通过触觉反馈引导工人准确地将零件组装在一起，提高装配效率和质量。</a:t>
            </a:r>
          </a:p>
          <a:p>
            <a:r>
              <a:t>3. 指腹触觉反馈技术还可用于工业制造中的远程控制，操作者可通过触觉反馈远程感知机器人的动作和状态，提高远程控制的安全性。</a:t>
            </a:r>
          </a:p>
        </p:txBody>
      </p:sp>
      <p:sp>
        <p:nvSpPr>
          <p:cNvPr id="5" name="Text Placeholder 4"/>
          <p:cNvSpPr>
            <a:spLocks noGrp="1"/>
          </p:cNvSpPr>
          <p:nvPr>
            <p:ph type="body" idx="3"/>
          </p:nvPr>
        </p:nvSpPr>
        <p:spPr/>
        <p:txBody>
          <a:bodyPr/>
          <a:lstStyle/>
          <a:p>
            <a:r>
              <a:t>安防系统</a:t>
            </a:r>
          </a:p>
        </p:txBody>
      </p:sp>
      <p:sp>
        <p:nvSpPr>
          <p:cNvPr id="6" name="Content Placeholder 5"/>
          <p:cNvSpPr>
            <a:spLocks noGrp="1"/>
          </p:cNvSpPr>
          <p:nvPr>
            <p:ph sz="half" idx="4"/>
          </p:nvPr>
        </p:nvSpPr>
        <p:spPr/>
        <p:txBody>
          <a:bodyPr/>
          <a:lstStyle/>
          <a:p>
            <a:r>
              <a:t>1. 指腹触觉反馈技术可用于安防系统中，设计出更加智能化的安防设备，如智能门锁、智能安保机器人等，通过触觉反馈实现人机交互，提高安防系统的安全性。</a:t>
            </a:r>
          </a:p>
          <a:p>
            <a:r>
              <a:t>2. 指腹触觉反馈技术也可用于安防系统中的身份验证，通过触觉反馈识别用户的身份，提高安防系统的安全性。</a:t>
            </a:r>
          </a:p>
          <a:p>
            <a:r>
              <a:t>3. 指腹触觉反馈技术还可用于安防系统中的警报系统，通过触觉反馈警示安保人员或用户，提高安防系统的响应速度。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指腹触觉反馈技术应用领域</a:t>
            </a:r>
          </a:p>
        </p:txBody>
      </p:sp>
      <p:sp>
        <p:nvSpPr>
          <p:cNvPr id="3" name="Text Placeholder 2"/>
          <p:cNvSpPr>
            <a:spLocks noGrp="1"/>
          </p:cNvSpPr>
          <p:nvPr>
            <p:ph type="body" idx="1"/>
          </p:nvPr>
        </p:nvSpPr>
        <p:spPr/>
        <p:txBody>
          <a:bodyPr/>
          <a:lstStyle/>
          <a:p>
            <a:r>
              <a:t>机器人技术</a:t>
            </a:r>
          </a:p>
        </p:txBody>
      </p:sp>
      <p:sp>
        <p:nvSpPr>
          <p:cNvPr id="4" name="Content Placeholder 3"/>
          <p:cNvSpPr>
            <a:spLocks noGrp="1"/>
          </p:cNvSpPr>
          <p:nvPr>
            <p:ph sz="half" idx="2"/>
          </p:nvPr>
        </p:nvSpPr>
        <p:spPr/>
        <p:txBody>
          <a:bodyPr/>
          <a:lstStyle/>
          <a:p>
            <a:r>
              <a:t>1. 指腹触觉反馈技术可用于机器人技术中，帮助机器人感知周围环境，通过触觉反馈识别物体并与之交互，提高机器人的智能性和灵活性。</a:t>
            </a:r>
          </a:p>
          <a:p>
            <a:r>
              <a:t>2. 指腹触觉反馈技术也可用于机器人技术中的远程控制，操作者可通过触觉反馈感知机器人的动作和状态，提高远程控制的安全性。</a:t>
            </a:r>
          </a:p>
          <a:p>
            <a:r>
              <a:t>3. 指腹触觉反馈技术还可用于机器人技术中的医疗康复，通过触觉反馈模拟物理治疗师的按摩手法，帮助患者进行康复训练。</a:t>
            </a:r>
          </a:p>
        </p:txBody>
      </p:sp>
      <p:sp>
        <p:nvSpPr>
          <p:cNvPr id="5" name="Text Placeholder 4"/>
          <p:cNvSpPr>
            <a:spLocks noGrp="1"/>
          </p:cNvSpPr>
          <p:nvPr>
            <p:ph type="body" idx="3"/>
          </p:nvPr>
        </p:nvSpPr>
        <p:spPr/>
        <p:txBody>
          <a:bodyPr/>
          <a:lstStyle/>
          <a:p>
            <a:r>
              <a:t>航天航空</a:t>
            </a:r>
          </a:p>
        </p:txBody>
      </p:sp>
      <p:sp>
        <p:nvSpPr>
          <p:cNvPr id="6" name="Content Placeholder 5"/>
          <p:cNvSpPr>
            <a:spLocks noGrp="1"/>
          </p:cNvSpPr>
          <p:nvPr>
            <p:ph sz="half" idx="4"/>
          </p:nvPr>
        </p:nvSpPr>
        <p:spPr/>
        <p:txBody>
          <a:bodyPr/>
          <a:lstStyle/>
          <a:p>
            <a:r>
              <a:t>1. 指腹触觉反馈技术可用于航天航空中，帮助航天员在太空执行任务，通过触觉反馈识别物体并与之交互，提高航天员在太空中的工作效率和安全性。</a:t>
            </a:r>
          </a:p>
          <a:p>
            <a:r>
              <a:t>2. 指腹触觉反馈技术也可用于航天航空中的太空探索，通过触觉反馈帮助航天员探索行星表面或其他天体的环境，提高太空探索的效率和安全性。</a:t>
            </a:r>
          </a:p>
          <a:p>
            <a:r>
              <a:t>3. 指腹触觉反馈技术还可用于航天航空中的卫星控制，通过触觉反馈帮助地面控制人员感知卫星的状态，提高卫星的控制精度。</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https://d.book118.com/068136033142006041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指腹触觉反馈技术概述</vt:lpstr>
      <vt:lpstr> 指腹触觉反馈技术概述</vt:lpstr>
      <vt:lpstr> 指腹触觉反馈技术概述</vt:lpstr>
      <vt:lpstr> 指腹触觉反馈技术关键技术</vt:lpstr>
      <vt:lpstr> 指腹触觉反馈技术关键技术</vt:lpstr>
      <vt:lpstr> 指腹触觉反馈技术关键技术</vt:lpstr>
      <vt:lpstr> 指腹触觉反馈技术关键技术</vt:lpstr>
      <vt:lpstr> 指腹触觉反馈技术发展历程</vt:lpstr>
      <vt:lpstr> 指腹触觉反馈技术发展历程</vt:lpstr>
      <vt:lpstr> 指腹触觉反馈技术发展历程</vt:lpstr>
      <vt:lpstr> 指腹触觉反馈技术发展历程</vt:lpstr>
      <vt:lpstr> 指腹触觉反馈技术应用领域</vt:lpstr>
      <vt:lpstr> 指腹触觉反馈技术应用领域</vt:lpstr>
      <vt:lpstr> 指腹触觉反馈技术应用领域</vt:lpstr>
      <vt:lpstr> 指腹触觉反馈技术应用领域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2024-09-20T21:04:04.793</cp:lastPrinted>
  <dcterms:created xsi:type="dcterms:W3CDTF">2024-09-20T13:04:04Z</dcterms:created>
  <dcterms:modified xsi:type="dcterms:W3CDTF">2024-09-20T13:04:06Z</dcterms:modified>
</cp:coreProperties>
</file>