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E17F-B798-43F3-8234-2D3F38C96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43993-F564-4A4B-B11A-7E71D673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953F2-3CC4-447E-B9FE-7B15D30A5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6EE7F-F398-4F3E-897A-2DE4F38D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7A0F4-138C-47E8-B8D4-50C9AAAF3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EE18A-4E7D-479F-933D-CF705CC83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270703-454D-42D8-B0D1-ED0CE6577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95C24-850A-41D5-82D0-DBB7A54C3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05569-C15F-4D95-AD8E-D9317737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A7D22-CB5A-41B7-B1FE-26DF8256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303F2-1D26-44B8-9BA4-66A07B8E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6101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2104518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20040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 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食品污染与防控措施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食品加工过程安全控制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餐饮服务环节食品安全管理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消费者食品安全教育与宣传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食品安全指食品无毒、无害，符合应当有的营养要求，对人体健康不造成任何急性、亚急性或者慢性危害。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食品安全是关系国计民生的大事，直接关系到广大人民群众的身体健康和生命安全，关系到经济的健康发展和社会的和谐稳定。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我国食品安全总体形势稳中向好，但仍然存在一些问题和挑战，如微生物污染、农兽药残留超标、添加剂使用不当等。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国外食品安全管理体系较为完善，但也存在一些问题，如疯牛病、口蹄疫等动物疫病，以及食品中化学性和生物性污染等。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国内外食品安全形势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国外食品安全形势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国内食品安全形势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我国颁布了《食品安全法》、《农产品质量安全法》等一系列法律法规，为食品安全提供了法律保障。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我国建立了完善的食品安全标准体系，包括国家标准、行业标准、地方标准和企业标准等，涵盖了食品生产、加工、流通和消费等各个环节。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食品污染与防控措施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包括细菌、病毒、霉菌等，防控措施包括加强食品加工过程的卫生控制、合理储存食品、保持餐具清洁等。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如蛔虫、绦虫等，防控措施包括彻底加热食品、避免生食或半生食等。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25" r="9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如苍蝇、蟑螂等，防控措施包括保持环境清洁、使用防虫设施等。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昆虫污染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生物性污染及防控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兽药残留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重金属污染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添加剂过量或滥用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化学性污染及防控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62" r="1546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防控措施包括合理使用农药、加强农产品质量检测等。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防控措施包括合理使用兽药、加强畜产品质量检测等。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如铅、汞、镉等，防控措施包括加强环境监测、使用清洁能源等。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防控措施包括严格按照国家标准使用添加剂、加强食品生产监管等。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放射性污染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异物污染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温度/光照不适宜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交叉污染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物理性污染及防控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防控措施包括加强食品放射性监测、避免食品受到放射性物质污染等。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防控措施包括合理控制食品加工和储存环境的温度和光照条件，以保持食品的品质和安全。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如玻璃、金属、塑料等，防控措施包括加强食品生产过程中的异物控制、提高员工食品安全意识等。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防控措施包括严格分隔生熟食品、保持加工用具和容器的清洁卫生、合理安排食品加工流程等。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食品加工过程安全控制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严格检查原料质量，包括外观、颜色、气味、有效期等，确保原料符合食品安全标准。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按照原料特性分类储存，避免交叉污染；定期检查库存原料，及时处理过期、变质等问题。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原料验收与储存管理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保持加工场所清洁、干燥，定期消毒；确保防蝇、防鼠、防尘设施有效。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加工场所卫生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加工设备卫生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从业人员需持健康证上岗，保持个人卫生，穿戴整洁的工作衣帽，不得在加工场所内吸烟、饮食等。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定期清洗、消毒加工设备，确保设备清洁卫生、无污渍。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加工过程卫生操作规范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https://d.book118.com/068136101031006040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2024-09-18T11:37:07.878</cp:lastPrinted>
  <dcterms:created xsi:type="dcterms:W3CDTF">2024-09-18T03:37:07Z</dcterms:created>
  <dcterms:modified xsi:type="dcterms:W3CDTF">2024-09-18T03:37:10Z</dcterms:modified>
</cp:coreProperties>
</file>