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3A36DF-EFF7-450A-B0E2-503328A84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71E0BC-42CF-47EB-84A0-E7050AAAD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29A76A-EACC-4B3E-99A6-AABEE158B7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6D201D-496F-4DAC-8D61-998F77C9C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67C456-2732-4F6A-8B2B-15F369311F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9D471E-86AB-42D8-A904-C2802C19E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FE3B9D-A0D2-4161-B7E7-34CA302C9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CC2E4A-6ADA-4BFA-B403-C3C013502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970584-ECE8-42DB-B225-16BB9DE60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51CD1E-6FCF-4588-A7FB-5DC6F41096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3E6D9E-9D26-4F54-A9CD-085A41B31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136117037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企业知识产权管理目标</a:t>
            </a:r>
          </a:p>
        </p:txBody>
      </p:sp>
      <p:sp>
        <p:nvSpPr>
          <p:cNvPr id="3" name="AutoShape 3"/>
          <p:cNvSpPr/>
          <p:nvPr/>
        </p:nvSpPr>
        <p:spPr>
          <a:xfrm>
            <a:off x="3491789" y="4425696"/>
            <a:ext cx="2875241" cy="536520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820461" y="4425696"/>
            <a:ext cx="2820047" cy="536520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企业知识产权管理目标设定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知识产权的申请与维护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知识产权的运用与转化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企业知识产权管理制度建设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企业知识产权管理的绩效评估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随着全球经济一体化和知识经济的发展，企业面临的知识产权挑战和机遇不断增加。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知识产权是企业的重要资产，对企业的创新、竞争力和市场地位具有关键作用。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背景介绍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知识产权对企业的影响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当前经济环境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知识产权保护企业的技术创新和创意成果，防止被他人侵权。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保护创新成果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创造价值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提升企业形象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知识产权可以通过许可、转让和维权等方式为企业创造直接经济价值。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拥有自主知识产权的企业更容易获得市场和消费者的认可，提升企业形象。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知识产权的重要性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企业知识产权管理目标设定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保护企业的核心技术和创意是知识产权管理的重要目标之一。通过申请专利、商标和著作权等手段，企业可以获得法律保护，防止他人侵权和盗用企业的技术和创意，从而维护企业的竞争优势。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建立完善的知识产权管理制度和流程，确保企业的核心技术和创意得到及时、准确的记录、申报和保护。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加强员工的知识产权培训，提高员工的知识产权保护意识和能力，确保企业的技术和创意得到有效保护。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906" b="28906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844" b="14844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1813" b="31813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保护企业的核心技术和创意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知识产权是企业的重要资产，通过加强知识产权管理，可以提高企业的市场竞争力。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通过技术创新和知识产权的积累，企业可以获得更多的竞争优势，提高产品或服务的附加值和市场占有率。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4615" b="14615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建立知识产权信息平台，加强知识产权的宣传和推广，提高企业的知名度和品牌价值。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1982" b="11982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提高企业的市场竞争力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1958" r="11958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知识产权是企业的重要资产，但同时也存在法律风险。通过加强知识产权管理，可以降低企业的法律风险。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建立知识产权预警机制，及时发现和应对潜在的知识产权风险，避免侵权纠纷和损失。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加强与专业机构和律师的合作，确保企业的知识产权得到专业化的保护和管理，降低法律风险。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降低企业的法律风险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知识产权的申请与维护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专利是企业的重要资产，能够保护企业的技术创新和发明成果。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企业应积极申请国内外专利，保护自己的技术创新和发明成果，防止被他人侵权。同时，企业应定期维护专利，确保专利的有效性和法律状态。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专利的申请与维护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商标是企业品牌形象的重要组成部分，能够提高企业的知名度和信誉度。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企业应申请注册商标，保护自己的品牌形象和市场竞争力。同时，企业应定期维护商标，确保商标的合法性和有效性。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商标的申请与维护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42" r="200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著作权能够保护企业的文学、艺术和软件作品，提高企业的文化软实力。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企业应申请著作权登记，保护自己的文学、艺术和软件作品，防止被他人侵权。同时，企业应定期维护著作权，确保著作权的合法性和有效性。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著作权的申请与维护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https://d.book118.com/068136117037006025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2024-09-01T20:44:49.642</cp:lastPrinted>
  <dcterms:created xsi:type="dcterms:W3CDTF">2024-09-01T12:44:49Z</dcterms:created>
  <dcterms:modified xsi:type="dcterms:W3CDTF">2024-09-01T12:44:51Z</dcterms:modified>
</cp:coreProperties>
</file>