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4D219-1965-4103-8400-EA8211461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CD471-C554-4BF0-AFBE-4E7907568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E8D26-BBC1-453F-8D8F-A0D7E6DFF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4EDA1-43BC-4A8E-8E26-B6C12014F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4F9F6F-EAA9-4484-AE3A-FC59AF76D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D10B2-0BE3-4388-A546-FD6C18611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2A7D2-E0E9-4BF8-A742-C088B2182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7304E-A9D8-4C74-84B2-910BAA77C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A7834-E5F9-4585-AC1F-1ED36599C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3CB05-C18D-4815-BDA0-B6963DAB6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77C93-B684-4F8B-8E14-849845C24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36136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理用药执业药师继续教育\n## 1.合理用药的基本概念与重要性\n### 1.1合理用药的定义与基本原则\n### 1.2合理用药的重要性及其对患者健康的影响\n### 1.3国内外合理用药现状与展望\n## 2.执业药师在合理用药中的角色与职责\n### 2.1执业药师在合理用药中的专业指导作用\n### 2.2执业药师在药品流通与使用环节中的监管职责\n### 2.3执业药师与医护人员的协同合作与沟通\n## 3.合理用药执业药师继续教育体系构建\n### 3.1继续教育体系的设计与实施策略\n### 3.2继续教育课程内容的设置与更新\n### 3.3继续教育方式与方法的创新与实践\n## 4.合理用药执业药师继续教育实践案例分析\n### 4.1国内合理用药执业药师继续教育案例\n### 4.2国外合理用药执业药师继续教育案例\n### 4.3案例分析与启示\n## 5.合理用药执业药师继续教育的效果评估与改进\n### 5.1继续教育效果评估的方法与指标\n### 5.2继续教育效果评估结果的分析与应用\n### 5.3针对评估结果的继续教育改进措施与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合理用药执业药师继续教育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合理用药的基本概念与重要性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合理用药的定义与基本原则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组合 16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8" name="组合 16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合理用药的定义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选用适当药物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使用适当剂量与疗程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3" name="组合 17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合理用药的基本原则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确诊后用药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选用适当药物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注意药物相互作用与配伍禁忌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合理用药的重要性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预防药物不良反应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提高药物治疗效果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降低医疗费用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合理用药对患者健康的影响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延长患者生存期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合理用药的重要性及其对患者健康的影响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国内外合理用药现状与展望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组合 1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组合 19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国内合理用药现状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药品滥用与误用问题严重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执业药师队伍素质参差不齐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继续教育体系不完善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组合 20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国内外合理用药展望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药物治疗个性化与精准化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执业药师继续教育体系不断完善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药品监管政策与法规的完善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执业药师在合理用药中的角色与职责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提供药物治疗建议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针对患者病情选择适当药物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指导患者正确使用药物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提醒患者注意药物不良反应与注意事项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提供药物信息服务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介绍药物的成分、作用与副作用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提供药物相互作用与配伍禁忌的信息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解答患者关于药物使用的疑问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执业药师在合理用药中的专业指导作用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药品质量管理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确保药品质量与安全性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监督药品储存与运输条件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核查药品生产与经营资质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药品使用监管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监督医生与患者合理用药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制止药品滥用与误用行为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评估药物治疗效果与安全性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执业药师在药品流通与使用环节中的监管职责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执业药师与医护人员的协同合作与沟通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组合 2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组合 25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协同合作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共同制定药物治疗方案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相互通报患者病情与药物治疗情况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共同解决药物使用中的问题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组合 25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沟通与交流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及时交流药物使用相关信息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共同提高药物治疗水平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互相学习与借鉴先进经验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合理用药执业药师继续教育体系构建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继续教育体系设计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确立继续教育目标与内容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制定继续教育计划与安排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建立继续教育评价与反馈机制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继续教育体系实施策略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加强政策支持与资金投入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提高执业药师队伍素质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加强继续教育课程与实践基地建设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继续教育体系的设计与实施策略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https://d.book118.com/068136136137006036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合理用药执业药师继续教育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2024-09-16T11:45:42.295</cp:lastPrinted>
  <dcterms:created xsi:type="dcterms:W3CDTF">2024-09-16T03:45:42Z</dcterms:created>
  <dcterms:modified xsi:type="dcterms:W3CDTF">2024-09-16T03:45:44Z</dcterms:modified>
</cp:coreProperties>
</file>