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BE4703-FA2C-48A7-8DFB-A484BC2EEC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CBE9A0-78F3-4908-B77C-A6CAFFE03C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9BC900-5669-4B2B-9F81-884923176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ABCBD4-B71B-444E-9E1C-F94ABD2B0B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5C07AA-DF62-4D5E-999B-7C7C7DE341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861986-255F-4E5B-B42A-65BBEE48E3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967D0F-391A-4E37-8B05-BE052CE63F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0F10FB-2461-423C-B448-B0D5DDA70D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94050C-B6C2-4E2F-920A-2BDDF21F06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1208E7-08CB-48DB-A44F-614CA16EBE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DCE0DD-CB64-403A-816D-32BBF20BC5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13707501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优化企业采购流程和信息管理</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采购流程现状及问题分析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采购流程优化方案设计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信息管理系统建设与应用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供应商管理与协同机制构建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采购成本控制与风险防范策略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效果评估与持续改进计划</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采购流程现状及问题分析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采购结算</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根据采购合同和验收结果进行结算，支付尾款。</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收货验货</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收到货物后进行验收，核对数量和质量。</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采购执行</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采购部门与供应商签订合同，下达采购订单，进行货款支付。</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采购申请</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需求部门提出采购申请，明确所需物品、数量、预算等。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采购审批</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采购申请经过审批流程，确定采购方式和供应商。</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现有采购流程概述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采购周期长</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采购成本高</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采购信息不透明</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供应商管理不规范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存在问题与瓶颈</a:t>
              </a:r>
            </a:p>
          </p:txBody>
        </p:sp>
      </p:grpSp>
      <p:pic>
        <p:nvPicPr>
          <p:cNvPr id="28" name="Picture 28"/>
          <p:cNvPicPr>
            <a:picLocks noChangeAspect="1"/>
          </p:cNvPicPr>
          <p:nvPr/>
        </p:nvPicPr>
        <p:blipFill>
          <a:blip r:embed="rId2"/>
          <a:srcRect l="8028" r="802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由于采购流程繁琐，导致采购周期长，影响企业生产运营。</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缺乏有效的供应商管理和谈判技巧，导致采购成本居高不下。</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采购过程中信息不透明，存在暗箱操作的风险。</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缺乏对供应商的评估和选择标准，导致供应商质量参差不齐。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企业内部管理制度的完善程度直接影响采购流程的规范性和效率。</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企业内部管理制度</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供应商市场的竞争程度和供应商的能力水平对采购成本和质量有重要影响。</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供应商市场状况</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采购人员的专业素质和职业道德直接影响采购过程的公正性和效率。</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采购人员素质</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企业信息化水平的高低决定了采购信息管理的效率和透明度。</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信息化水平</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采购流程优化方案设计</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降低采购成本、提高采购效率、优化供应商管理、加强内部控制。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目标设定</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战略性、系统性、可操作性、可持续性。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原则遵循</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目标设定与原则遵循</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需求分析</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明确采购需求，制定合理采购计划，避免浪费和不必要的支出。</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供应商选择</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建立供应商评估机制，确保供应商质量，降低采购风险。</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合同管理</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规范合同文本，明确双方权责，减少合同纠纷。</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采购执行</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建立采购订单跟踪机制，确保采购物品按时交付，保证生产顺利进行。</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质量控制</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建立严格的质量检验标准，确保采购物品质量符合要求，降低退货率。</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付款管理</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建立规范的付款流程，确保资金安全，提高财务效率。</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关键环节优化措施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制定详细的实施计划，包括资源投入、人员培训、系统升级等方面的安排。</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明确实施步骤和时间节点，确保优化方案按计划推进。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实施方案及时间表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时间表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实施方案</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信息管理系统建设与应用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931" r="169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采购流程分析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深入了解企业采购流程，包括需求提出、供应商选择、报价比较、合同签订、订单下达、收货验收、付款结算等环节，明确各环节的信息需求和传递方式。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系统功能需求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根据采购流程分析，确定信息管理系统应具备的功能，如供应商管理、采购计划管理、采购订单管理、收货管理、质量管理、库存管理、结算管理等。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系统性能需求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分析系统应具备的性能特点，如响应时间、数据安全性、系统稳定性、可扩展性等，确保系统能够满足企业采购业务的高效运转。</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信息管理系统需求分析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根据需求分析结果，设计合理的系统架构，包括客户端、应用服务器、数据库服务器等组成部分，确保系统具备良好的可用性和可扩展性。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系统架构设计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选择适合企业采购业务的信息管理系统开发技术，如Java、.NET等编程语言，Oracle、MySQL等数据库管理系统，以及云计算、大数据等相关技术。</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技术选型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制定系统安全策略，采用防火墙、入侵检测、数据加密等技术手段，确保系统数据的安全性和保密性。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系统安全设计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系统架构设计与技术选型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实现供应商信息的录入、查询、修改和删除等功能，支持对供应商的评价和选择。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供应商管理模块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采购计划管理模块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采购订单管理模块</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实现采购计划的制定、审批和调整等功能，支持对采购需求的汇总和分析。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实现采购订单的创建、审核、下达和变更等功能，支持对采购订单的跟踪和监控。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功能模块开发与实现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https://d.book118.com/068137075017006027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2024-09-04T18:18:20.291</cp:lastPrinted>
  <dcterms:created xsi:type="dcterms:W3CDTF">2024-09-04T10:18:20Z</dcterms:created>
  <dcterms:modified xsi:type="dcterms:W3CDTF">2024-09-04T10:18:22Z</dcterms:modified>
</cp:coreProperties>
</file>