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80DE6EF-2FEF-42F1-ABCF-997AC65AE8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46ABB6-2529-4AC7-8F3E-4A794C5409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4C94FA-74D8-44D4-883E-E490024826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1FF670B-FF69-4307-9B3E-8309CE8A95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55D8341-91B3-4AD1-8751-263D071989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CE9CAF6-7850-4657-A6CA-AEF7631CB3E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4E2478-444A-4454-9582-C00649EB30C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6AA652-AA42-48EF-973D-A22E431709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CD40D7-3C80-4C54-8AFB-C92B31A451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DE9C5A-5DB1-4F7C-9D5A-7EF1054195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601166-7EC4-4F58-8D95-3450D8E181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8140014100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离婚协议书的债务处理原则</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2024-02-02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债务处理概述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夫妻共同债务的认定与分割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个人债务的认定与处理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债务处理中的注意事项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离婚协议书债务处理条款示例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债务处理后的法律后果与风险防范</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债务处理概述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明确债务归属，防止因债务问题产生纠纷，损害双方利益。</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保障双方权益</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有利于财产分割</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542" r="165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维护社会稳定</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1417" b="114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将债务与财产分割相结合，确保财产分割的公平性和合理性。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避免因债务纠纷引发的社会矛盾和不稳定因素。</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债务处理的重要性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离婚协议书是债务处理的前提</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在离婚协议书中，双方应明确共同债务和个人债务的划分，为后续债务处理提供依据。</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债务处理是离婚协议书的重要内容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离婚协议书应详细列明双方共同债务和个人债务的清偿方案，确保双方权益得到保障。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31" r="250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离婚协议书与债务处理关系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217" r="1721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7239" r="17239"/>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315" r="18315"/>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债务处理的基本原则</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根据双方实际情况和债务性质，公平地划分共同债务和个人债务。</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债务处理应符合法律法规的规定，不得损害国家、集体和第三人的利益。</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双方应充分协商，就债务处理达成一致意见，并在离婚协议书中予以明确。</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双方应如实陈述债务情况，不得隐瞒、欺诈或恶意串通损害对方利益。</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公平原则</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合法原则</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协商一致原则</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诚实信用原则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夫妻共同债务的认定与分割</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基于共同意思表示所负的债务</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夫妻双方共同签名或夫妻一方事后追认等共同意思表示所负的债务。</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9583" r="9583"/>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为家庭日常生活需要所负的债务</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夫妻一方在婚姻关系存续期间以个人名义为家庭日常生活需要所负的债务。</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用于夫妻共同生活、共同生产经营的债务</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夫妻一方在婚姻关系存续期间以个人名义超出家庭日常生活需要所负的债务，但债权人能够证明该债务用于夫妻共同生活、共同生产经营或者基于夫妻双方共同意思表示的除外。</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夫妻共同债务的认定标准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夫妻双方可以就共同债务如何分割进行协商，并在离婚协议书中载明。</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协议分割</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如果夫妻双方无法就共同债务分割达成一致，法院将根据具体情况进行判决。</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判决分割</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在分割共同债务时，可以约定各自承担的债务份额和偿还方式。</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债务承担</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夫妻共同债务的分割方式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404" r="140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一方伪造共同债务</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如果一方在离婚时伪造共同债务，企图侵占另一方财产，分割夫妻共同财产时，对伪造债务的一方，可以少分或不分。</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债务用于非法途径</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如果夫妻共同债务被用于非法途径，如赌博、吸毒等，该债务将不受法律保护，应由举债方自行承担。</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债权人主张权利</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如果债权人就夫妻共同债务向男女双方主张权利，一方就共同债务承担连带清偿责任后，基于离婚协议或者人民法院的法律文书向另一方主张追偿的，人民法院应当支持。</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特殊情况下夫妻共同债务处理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个人债务的认定与处理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个人债务的认定标准</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夫妻双方可以书面约定婚姻关系存续期间所得的财产以及婚前财产归各自所有、共同所有或部分各自所有、部分共同所有。如果约定为个人债务，则应按照约定处理。</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约定为个人债务的</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在婚姻关系存续期间，一方以个人名义所负的债务，除非能够证明该债务用于夫妻共同生活、共同生产经营或者基于夫妻双方共同意思表示，否则应认定为个人债务。</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以个人名义所负的债务</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在结婚前一方所负的债务，除非能够证明该债务用于婚后家庭共同生活，否则应认定为个人债务。</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婚前个人债务</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4405" b="4405"/>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6147" b="614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个人债务的处理方式</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由负债方自行承担</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对于个人债务，应由负债方自行承担偿还责任，另一方没有义务代为偿还。</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协商解决</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如果夫妻双方就个人债务的偿还问题达成协议，可以按照协议执行。但需要注意的是，该协议不能损害债权人的利益。</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诉讼解决</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如果无法协商解决，债权人可以向法院提起诉讼，要求负债方承担偿还责任。在诉讼过程中，法院会根据实际情况判决债务的承担方式。</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https://d.book118.com/068140014100006037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2024-09-17T13:25:08.929</cp:lastPrinted>
  <dcterms:created xsi:type="dcterms:W3CDTF">2024-09-17T05:25:08Z</dcterms:created>
  <dcterms:modified xsi:type="dcterms:W3CDTF">2024-09-17T05:25:11Z</dcterms:modified>
</cp:coreProperties>
</file>