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DC1B8A-E31C-420F-B723-552FC768AA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7CDFD5-7AC0-4D37-B669-4E5197E1F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F4D52C-8608-4BD6-A49C-245934B46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86C7F3-0A1D-40F9-8E99-C64DC833E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055A51-6075-4751-9CED-54DBAE1781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F1D2A9-0D00-45A2-B251-443FF863F4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990B40-1A6D-447A-AB52-8140DA3A0F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2AD9B5-9258-4023-B218-84F50E8C5F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49DEFF-88A2-4192-A191-0C2D0B4EB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01F4C-E2BE-4735-A16C-8334D636A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AA1A5F-E254-4769-8192-120402602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4005012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脱硫设施可行性报告</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项目背景与必要性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技术方案与工艺流程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资源供应及能源消耗情况</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环境保护与安全生产措施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投资估算与经济效益分析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社会效益评价及推广前景展望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项目背景与必要性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042" r="10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环境保护现状及趋势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大气污染问题日益严重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随着工业化和城市化的快速发展，大气污染问题日益凸显，其中二氧化硫排放是造成大气污染的主要原因之一。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环保政策不断加强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为改善空气质量，国家和地方政府陆续出台了一系列环保政策，对二氧化硫排放提出了更严格的限制和要求。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脱硫技术成为治理关键</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脱硫技术是减少二氧化硫排放、改善空气质量的重要手段之一，其应用范围和深度不断拓展。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电力行业需求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电力行业是二氧化硫排放的主要来源之一，燃煤电厂等排放大户对脱硫设施的需求尤为迫切。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钢铁、化工等行业需求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钢铁、化工等行业也是二氧化硫排放的重要来源，这些行业对脱硫设施的需求同样不可忽视。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区域性集中治理需求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在一些大气污染严重的地区，需要建设区域性集中脱硫设施，以实现多个污染源的协同治理。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脱硫设施需求分析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推动环保产业发展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脱硫设施的建设和运营将带动环保产业的发展，促进技术创新和产业升级。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促进区域经济发展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脱硫设施的建设和运营将促进区域经济发展，增加就业机会和税收收入。</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提高企业环保水平</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企业建设脱硫设施不仅可以满足环保法规要求，还可以提高企业自身的环保水平和形象。</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降低二氧化硫排放量</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通过建设脱硫设施，可以有效降低二氧化硫排放量，改善空气质量，保障人民群众健康。</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技术方案与工艺流程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33" r="1683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采用石灰石浆液作为脱硫剂，在吸收塔内与烟气中的二氧化硫发生反应，生成亚硫酸钙，再经氧化生成石膏，达到脱硫目的。</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石灰石-石膏湿法脱硫技术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以氨水为脱硫剂，在吸收塔内与烟气中的二氧化硫反应，生成亚硫酸铵，再经氧化生成硫酸铵，实现脱硫和化肥生产的结合。</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氨法脱硫技术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在循环流化床内加入脱硫剂，使其与烟气中的二氧化硫反应，生成硫酸盐和亚硫酸盐，达到脱硫效果。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循环流化床脱硫技术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脱硫技术选择及原理介绍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906" r="27906"/>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石灰石-石膏湿法脱硫工艺流程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烟气经除尘后进入吸收塔，与石灰石浆液逆流接触反应，脱硫后的烟气经除雾器除去水雾后排入大气。该工艺脱硫效率高、技术成熟、运行稳定。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氨法脱硫工艺流程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烟气经除尘、降温后进入吸收塔，与氨水逆流接触反应，脱硫后的烟气经除雾器除去水雾和铵盐微粒后排入大气。该工艺可实现资源化利用、无二次污染。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循环流化床脱硫工艺流程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烟气经除尘后进入循环流化床反应器，在流化床内与脱硫剂反应生成硫酸盐和亚硫酸盐，再经除尘器除去固体颗粒后排入大气。该工艺适用于高硫煤种、脱硫效率高。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工艺流程设计及特点分析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关键设备选型和参数确定</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吸收塔</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根据烟气量、二氧化硫浓度等参数确定吸收塔的尺寸、材质和内部结构，确保脱硫效率和运行稳定性。</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脱硫剂制备系统</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根据脱硫剂种类和消耗量确定制备系统的规模和设备选型，保证脱硫剂供应连续稳定。</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浆液循环系统</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根据吸收塔内浆液循环量和流速要求确定循环泵的扬程和流量等参数，确保浆液循环顺畅、无堵塞。</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烟气系统</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根据烟气量、温度和压力等参数确定烟道尺寸、材质和布局，以及增压风机或引风机的选型和参数设置，确保烟气系统畅通无阻。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资源供应及能源消耗情况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石灰石供应</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脱硫设施所需石灰石主要从当地矿山采购，运输距离短，供应稳定。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工艺水供应</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脱硫设施所需工艺水由厂区给水管网提供，水质、水量均可满足生产需求。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辅助材料供应</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脱硫设施运行所需的化学试剂、润滑油等辅助材料，均从专业厂家采购，质量可靠。</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原材料、辅助材料供应情况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电能消耗</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脱硫设施主要消耗电能为动力电和照明电，年消耗量较大。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热能消耗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脱硫设施在冬季运行时需消耗一定热能，用于设备保温和工艺需求。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水资源消耗</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脱硫设施在运行过程中需消耗大量工艺水，主要用于浆液制备、设备冲洗等。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能源消耗种类和数量统计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https://d.book118.com/068140050126006036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2024-09-16T08:42:14.061</cp:lastPrinted>
  <dcterms:created xsi:type="dcterms:W3CDTF">2024-09-16T00:42:14Z</dcterms:created>
  <dcterms:modified xsi:type="dcterms:W3CDTF">2024-09-16T00:42:16Z</dcterms:modified>
</cp:coreProperties>
</file>