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27365A4-8FA6-410B-BFB4-FD168FA743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AEAD53-6E6F-4AA7-A54F-9E3B570969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D95371-618A-46AF-A7B4-8AAB0D574F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82439D9-9DD3-43CD-A883-A44C70964E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63C269-56C8-4130-91E5-18EA35F996E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8646953-96AD-4E37-82C0-8FA0FD5E08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DD744F9-D160-42B4-BC3D-DB9FB4EB02A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E4BBEE-F49B-4FD8-BFDF-60444456E8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F38BC7-B46A-418B-A9AF-2C06F96D2E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DFAE30-6B89-4AD8-9C20-6C56913282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FCBF04-8115-4D92-83C9-BBC4A4FAE9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8141043125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2024-01-31</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中考英语专题复习培训课件备考攻略与备考经验分享</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Overview of English Preparation for the Middle School Entrance Examination</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Vocabulary and Grammar Review Guide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Tips for improving reading comprehension scores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Ways to improve writing skills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Listening Training and Exam Strategies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Review of Simulated and Real Test Questions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Sharing and exchanging 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Overview of English Preparation for the Middle School Entrance Examination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Listening, speaking, reading, and writing are essential for English learning Students need to grasp these basic skills to lay a solid foundation for further learning</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Preparing for the entrance exam requirements students to familiarize themselves with the exam format, question types, and time management skills This helps to reduce anxiety and improve performance on the day of the exam</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Learning English also involves understanding the culture, history, and society behind the language This prepares students to become global citizens with an application for diversity</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Master basic language skills</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Enhance exam taking ability</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Foster cross cultural understanding</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Preparation goals and significance</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Grammar and vocabulary</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Students need to grasp the basic grammar rules and vocabulary of English to communicate effectively</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Writing skills</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Being able to express ideas clearly and coherently in written form is an important skill for students to develop</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Listening comprehension</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spoon English, including lectures, conversations, and news broadcasts, is essential for language proficiency</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Reading comprehension</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texts from a variety of sources, including newspapers, magazines, and novels, is critical for success in the entrance examination</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Preparation Content and Requirements</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Establishing specific, measurable, achievable, relevant, and time round (SMART) goals help students stay focused and motivated</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Set clear goals</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Creating a realistic study schedule that allocates time for each subject and skill area safeguards that students cover all the material they need to know</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Develop a study plan</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Regular practice, specifically in areas where students feel weak, helps to improve performance and build confidence</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Practice regularly</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If students account for differences, they should seek help from teachers, classes, or other resources to overcome them</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Seek help when needed</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Preparation methods and strategies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Vocabulary and Grammar Review Guide</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Vocabulary accumulation and memory skills</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Mastering basic vocabulary</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Students should grasp the spelling, promotion, and basic usage of words, as well as their related phrases and settlements</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Using mnemonic devices</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Techniques such as word associations, acronyms, and visual images can be employed to aid in vocal retention</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Context learning</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Understanding the context in which words are used is critical for deepening one's understanding and memory of vocabulary</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Active practice</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Engaging in activities like writing essays, speaking, and reading can help to revise vocabulary learning</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Understanding graphical rules: It is essential to have a clear understanding of the basic graphical rules of English, such as verb tenses, non plurals, and objective comparisons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Categorizing grammar points: Organizing grammar knowledge into categories based on function or structure can aid in comprehension and retention</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Summarizing key points: Creating conclusion summaries of important graphical concepts can help students quickly review and recall key information</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Comparing and contrasting: Analyzing the similarities and differences between related graphical structures can be deep understanding and improve accuracy</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Grammar knowledge sorting and summary</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Identifying question types: Families alone with the different types of questions that typically appear in exams, such as multiple choices, fill in the blank, and essay questions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Analyzing question patterns: Understanding the common patterns and traps in exam questions can help students make mistakes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Practicing with sample questions: Solving a large number of sample questions can help students to familiarize themselves with the exam format and improve their speed and accuracy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Reflecting on misses: Carefully reviewing and reflecting on misses made during practice can help students identify their weaknesses and areas for improvement</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and Practice of Typical Example Questions</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Tips for improving reading comprehension scores</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Reading comprehension question types</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1" name="AutoShape 31"/>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1797656" y="3303419"/>
            <a:ext cx="931450" cy="924116"/>
            <a:chOff x="1797656" y="3303419"/>
            <a:chExt cx="931450" cy="924116"/>
          </a:xfrm>
        </p:grpSpPr>
        <p:sp>
          <p:nvSpPr>
            <p:cNvPr id="33" name="Freeform 33"/>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Main idea and detail questions: Identify the main idea of the message and understand how the details support it</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Vocabulary in context questions: Determine the meaning of words and phrases as they are used in the passage</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Inference questions: Draw conclusions based on information provided in the passage</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Author's purpose and tone questions: Recognize the author's intended message and attitude towards the subject matter</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Skimming and scanning</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Learn to quickly read through passages to find relevant information</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Use context includes to predict what will come next in the passage and then confirm your predictions as you read</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Practice summarizing the main points of a passage and paraphrasing important information in your own words</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Develop the ability to analyze and evaluate information presented in the passage</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Predicting and confirming</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Summarizing and paraphrasing</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Critical thinking</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Guide to Reading Skills and Methods</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https://d.book118.com/068141043125006037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2024-09-17T20:44:55.652</cp:lastPrinted>
  <dcterms:created xsi:type="dcterms:W3CDTF">2024-09-17T12:44:55Z</dcterms:created>
  <dcterms:modified xsi:type="dcterms:W3CDTF">2024-09-17T12:44:57Z</dcterms:modified>
</cp:coreProperties>
</file>