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4A442-57C8-4F41-8A29-63043E1D3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53B69-078D-4C1F-B4D6-3BA15ADF4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5E61C-64E4-479C-9794-B5FE49A89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D0575-72A8-4BBB-B5A2-61992D28D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C52D07-A07D-4F0B-8A04-7FFA653BE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5E7528-BB5B-4C12-8722-195B21523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0DA223-7EBF-4B95-B860-188BA060B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F945A-C9E2-4E8B-BC8E-61FE0BBD9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51541-C92A-4984-B610-B3B4EF8FC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3B678-3561-47B3-8D97-AEE5B9589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F601C-6A27-4C47-AEC9-F4F9A97AA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4110502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慧聪广告商务网广告传播策略课件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慧聪广告商务网简介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慧聪广告商务网简介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慧聪广告商务网是一家专注于广告行业的垂直门户网站，致力于为广告主、媒体、广告公司等提供全面的信息交流和交易服务。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网站内容涵盖了广告行业的各个方面，包括广告创意、媒体投放、广告监测等，为广告行业从业者提供了一个便捷的信息获取和交流平台。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随着互联网的普及和广告行业的快速发展，广告主和媒体等各方需要一个专业的平台来进行信息交流和交易。慧聪广告商务网正是在这样的背景下应运而生。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慧聪广告商务网的出现，解决了广告行业信息不对称、交易不透明等问题，推动了广告行业的健康发展。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网站经历了多次改版和升级，不断优化用户体验，提高服务质量，成为了广告行业从业者不可或缺的合作伙伴。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慧聪广告商务网自成立以来，不断进行产品创新和服务升级，以满足广告行业不断变化的需求。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广告传播策略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通过电视媒体传播广告信息，覆盖面广，受众群体广泛。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报纸广告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杂志广告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利用报纸媒体发布广告，针对特定读者群体，传播效果较好。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在杂志上发布广告，针对特定兴趣群体，能够深入传递品牌形象。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传统媒体广告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通过搜索引擎投放广告，根据关键词匹配实现精准营销。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搜索引擎广告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利用社交媒体平台发布广告，能够实现互动传播，提高用户参与度。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社交媒体广告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在网络视频媒体上发布广告，能够吸引用户注意力，提升品牌知名度。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视频广告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网络媒体广告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通过手机短信推送广告信息，实现点对点传播，具有较强针对性。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短信广告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在移动应用内展示广告，能够充分利用用户使用场景，提高曝光率。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APP内广告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在移动网站上发布广告，覆盖广泛的移动端用户，实现品牌传播。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移动网站广告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移动媒体广告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媒介选择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创意策划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广告传播策略的制定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了解目标受众需求、消费习惯和媒介接触习惯，为制定策略提供依据。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根据目标受众和传播目标选择合适的媒介组合，实现最佳传播效果。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设计有吸引力的广告创意和表现形式，提高用户关注度和记忆度。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对广告传播效果进行实时监测和评估，不断优化和调整策略。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https://d.book118.com/068141105027006044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2024-09-24T03:13:31.425</cp:lastPrinted>
  <dcterms:created xsi:type="dcterms:W3CDTF">2024-09-23T19:13:31Z</dcterms:created>
  <dcterms:modified xsi:type="dcterms:W3CDTF">2024-09-23T19:13:33Z</dcterms:modified>
</cp:coreProperties>
</file>