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597A6-69D5-4E91-A1F2-3C636D2C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44AB8-D4AC-4CF9-939D-7BD8AACC2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77810-5F2C-4782-951F-B252E6BB4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5D674-4CE5-43D7-AFF5-3E626FA57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79B6AF-1706-4CD0-B328-4DC7F8407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B7449B-95D1-42B5-8A1D-2235B563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65C960-FD93-4E59-9B94-08573745E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B3A5E-BFDC-4FF1-B339-E3F5B671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6E9CB-4A16-4CA2-9D78-1D2D80B22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8F614-A162-4E91-9D29-7FF25BC8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679C0-5C76-4E73-8680-67F44149E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42010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护理人员应急预案培训课件监护仪与心电监护技术应用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监护仪与心电监护技术概述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监护仪与心电监护技术操作规范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护理人员应急处理能力培养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应对突发状况，如患者病情变化、设备故障等，保障患者安全。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促进护理人员之间的协作与沟通，提升整体应急处理能力。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727" r="972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提高护理人员对监护仪和心电监护技术的掌握程度，确保在紧急情况下能够迅速、准确地应用相关设备和技术。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能够根据患者病情和实际需求，合理选择和使用监护仪和心电监护技术。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熟悉心电监护技术的原理、应用范围和操作要点。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掌握监护仪的基本操作、日常维护和故障排除方法。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了解常见心律失常的心电图表现及处理方法。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培养护理人员的应急意识和团队协作能力，提高应对突发状况的能力。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监护仪与心电监护技术概述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通过传感器将患者的生理参数转换为电信号，经过放大、处理和数字化后，由显示屏显示波形、数字和图形等信息。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实时监测和记录患者的多种生理参数，如心电、呼吸、血压、血氧饱和度等，为医护人员提供全面的患者信息，有助于及时发现和处理异常情况。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监护仪的基本原理和功能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监护仪的功能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监护仪的基本原理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心电监护技术的基本原理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通过心电图机将心脏电活动产生的微弱电信号放大并记录下来，形成心电图。心电图可以反映心脏的电生理活动，为心脏疾病的诊断和治疗提供依据。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心电监护技术的应用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广泛应用于心脏疾病的监测和诊断，如心律失常、心肌缺血、心肌梗死等。同时，在心电监护过程中，医护人员可以及时发现和处理心脏异常情况，保障患者的生命安全。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心电监护技术的基本原理和应用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458" r="1445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监护仪和心电监护技术在临床应用中具有互补性。监护仪可以实时监测患者的多种生理参数，而心电监护技术则专注于心脏电活动的监测和诊断。二者相互补充，为医护人员提供全面的患者信息。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互补关系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在实际应用中，监护仪和心电监护技术经常联合使用。通过连接心电图机，监护仪可以同时显示患者的心电图和其他生理参数，方便医护人员全面评估患者的病情和制定治疗方案。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监护仪与心电监护技术的关系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护理人员应急预案培训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制定针对不同紧急情况的应急预案，包括设备故障、患者突发状况等。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明确应急预案的启动条件和流程，确保在紧急情况下能够迅速响应。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对应急预案进行定期评估和更新，确保其有效性和实用性。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应急预案的制定和实施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在紧急情况下，护理人员应迅速判断情况并启动相应的应急预案。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根据应急预案的流程，护理人员需积极协助医生和其他医疗人员进行紧急处理。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护理人员需及时记录应急处理过程中的重要信息，为后续治疗提供参考。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护理人员在应急预案中的角色和职责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定期组织护理人员进行应急演练，提高其在紧急情况下的应对能力。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对演练过程进行详细记录和总结，发现问题并及时改进。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919" b="591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通过演练评估护理人员的应急处理能力和团队协作水平，为实际工作提供参考。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应急演练和评估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监护仪与心电监护技术操作规范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确保电源连接稳定，按照设备说明书的步骤开机并完成初始化设置。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开机与初始化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准确录入病人信息，包括姓名、年龄、性别等，以便后续数据分析和处理。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病人信息录入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选择合适的电极片，按照标准位置粘贴在病人身上，并正确连接至监护仪。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电极片粘贴与连接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根据病人病情和医嘱，合理设置监测参数和报警界限。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参数设置与报警界限调整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监护仪的操作规范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https://d.book118.com/068142010014006032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2024-09-09T08:35:35.958</cp:lastPrinted>
  <dcterms:created xsi:type="dcterms:W3CDTF">2024-09-09T00:35:35Z</dcterms:created>
  <dcterms:modified xsi:type="dcterms:W3CDTF">2024-09-09T00:35:38Z</dcterms:modified>
</cp:coreProperties>
</file>