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12969C-0936-40CA-B0E5-0031B8D32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854E5-F4A2-4488-B748-40641B56F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F1687E-BE38-4D98-A2D6-A8484688B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6E0E7C-13FC-4EBB-A647-356D2EBD95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B27F79-BB87-4BA9-998F-A637509E93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623F83-BDE2-4AB9-A97F-AEA4018420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FAEE48-A50C-4038-A9A9-55D0B13560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EA397-3CCF-4C68-93F1-A61D86493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9B7CD-A5B7-4681-BFB6-AF9B9F785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AEFCF-07A7-4D14-9890-6CD736396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F37894-3583-43F9-8553-80866EAFC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42041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:PPT可修改</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在线学习的灵活性实现跨地域人员培训的新模式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在线学习的灵活性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跨地域人员培训的需求与挑战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在线学习平台的建设与运营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在线学习的效果评估与改进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实践案例与经验分享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互联网技术的快速发展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传统培训模式的局限性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在线学习的兴起</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随着互联网技术的不断进步，网络带宽、数据传输速度、多媒体技术等方面得到了极大的提升，为在线学习提供了坚实的技术基础。</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传统的面对面培训模式受到时间、地点、人力物力等多方面的限制，无法满足日益增长的跨地域培训需求。</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在线学习作为一种新兴的学习方式，具有高度的灵活性和便捷性，能够突破传统培训模式的局限，为跨地域人员培训提供新的解决方案。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实现培训资源的优化配置</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降低培训成本</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促进知识更新和技能提升</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推动教育信息化发展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通过在线学习，可以将优质的培训资源集中起来，形成资源池，实现资源的优化配置和共享，提高培训效率和质量。</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在线学习可以省去传统面对面培训中的交通、住宿、餐饮等费用，降低培训成本，同时可以减少人力物力的投入，提高培训的经济效益。</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在线学习可以提供多样化的学习内容和形式，满足不同学员的个性化需求，促进知识的更新和技能的提升，提高学员的综合素质和竞争力。</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在线学习是教育信息化的重要组成部分，通过推广和应用在线学习，可以推动教育信息化的深入发展，促进教育现代化和国际化。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在线学习的灵活性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异步学习</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同步学习</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移动学习</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时间和空间上的灵活性</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即使身处不同地域，学习者也可以通过网络实时参与课堂，与老师和其他学习者进行互动交流。</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通过手机、平板等移动设备，学习者可以随时随地访问学习资源，实现碎片化时间的高效利用。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学习者可以根据自己的时间安排，在任何时间、任何地点进行学习，不受时间和地域限制。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学习资源的丰富性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在线学习平台可以提供文本、图片、视频、音频等多种形式的学习内容，满足学习者不同的学习需求。</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互联网上海量的学习资源为学习者提供了广阔的选择空间，可以方便地获取所需的知识和技能。</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在线学习资源可以实时更新，紧跟时代步伐，让学习者随时掌握最新的知识和技能。</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多样化内容</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海量资源</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及时更新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学习者可以根据自己的学习目标和时间安排，定制个性化的学习计划。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定制学习计划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智能推荐资源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83" r="15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学习进度跟踪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83" r="2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通过大数据分析和人工智能技术，在线学习平台可以为学习者推荐符合其需求和兴趣的学习资源。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在线学习平台可以实时跟踪学习者的学习进度和成果，为学习者提供及时的反馈和建议。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个性化学习体验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跨地域人员培训的需求与挑战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549" b="155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41" b="184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跨地域人员培训的需求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全球化趋势下的企业需求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随着全球化的加速，企业需要在全球范围内进行业务拓展，跨地域人员培训成为满足这一需求的重要手段。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多元化文化背景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不同地域的员工拥有不同的文化背景和思维方式，通过跨地域培训可以促进文化交流和融合，提高团队协作效率。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应对市场变化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快速变化的市场环境要求企业能够迅速调整战略和业务模式，跨地域人员培训可以帮助企业快速适应市场变化。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传统培训模式通常需要在特定时间和地点进行，对于分散在不同地域的员工来说，参加培训需要付出较高的时间和经济成本。</a:t>
            </a:r>
          </a:p>
        </p:txBody>
      </p:sp>
      <p:pic>
        <p:nvPicPr>
          <p:cNvPr id="6" name="Picture 6"/>
          <p:cNvPicPr>
            <a:picLocks noChangeAspect="1"/>
          </p:cNvPicPr>
          <p:nvPr/>
        </p:nvPicPr>
        <p:blipFill>
          <a:blip r:embed="rId2"/>
          <a:srcRect l="17375" r="17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时间和空间限制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传统培训模式往往针对某一特定主题或技能进行培训，难以满足员工多样化的学习需求。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培训内容单一</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传统培训模式通常以讲授为主，缺乏与员工的互动和反馈，难以保证培训效果。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缺乏互动和反馈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传统培训模式的挑战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00" r="2750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突破时间和空间限制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在线学习允许员工在任何时间、任何地点进行学习，极大地提高了学习的灵活性和便利性。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个性化学习体验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在线学习平台可以根据员工的学习需求和兴趣提供个性化的学习内容和推荐，提高学习效果。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丰富的互动和反馈机制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在线学习平台提供多种互动方式，如讨论区、在线答疑等，方便员工之间交流和分享经验。同时，平台还可以实时收集员工的反馈和建议，不断优化培训内容和服务。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在线学习的优势与解决方案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在线学习平台的建设与运营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采用微服务、容器化等技术，实现高可用性、高扩展性的系统架构。</a:t>
            </a:r>
          </a:p>
        </p:txBody>
      </p:sp>
      <p:pic>
        <p:nvPicPr>
          <p:cNvPr id="4" name="Picture 4"/>
          <p:cNvPicPr>
            <a:picLocks noChangeAspect="1"/>
          </p:cNvPicPr>
          <p:nvPr/>
        </p:nvPicPr>
        <p:blipFill>
          <a:blip r:embed="rId2"/>
          <a:srcRect l="13306" r="13306"/>
          <a:stretch>
            <a:fillRect/>
          </a:stretch>
        </p:blipFill>
        <p:spPr>
          <a:xfrm>
            <a:off x="1602827" y="1536628"/>
            <a:ext cx="1898908"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20" r="22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分布式系统架构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利用云计算资源，实现弹性伸缩、按需付费，降低运营成本。</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云网平台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采用大数据存储和处理技术，支持海量用户数据和学习资源的存储、处理和分析。</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数据存储与处理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平台架构设计与技术实现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https://d.book118.com/068142041006006036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2024-09-15T03:35:29.731</cp:lastPrinted>
  <dcterms:created xsi:type="dcterms:W3CDTF">2024-09-14T19:35:29Z</dcterms:created>
  <dcterms:modified xsi:type="dcterms:W3CDTF">2024-09-14T19:35:31Z</dcterms:modified>
</cp:coreProperties>
</file>