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3D047-97CB-4201-BB85-7DEDF8086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0D0D9-B2AF-4B49-A22C-F2C625B8E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C768A-559D-4F45-9574-E6B6A7A4D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1CE6A-5C3B-40D0-A798-CB560D959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5EEE23-DB99-4D36-AC0D-19CD1EFBB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358587-1AB5-4484-B4F0-C9D6AD59F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989982-FF43-420F-B7C0-9E4D77CCE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BBEDF-CD1A-4C17-B51E-5EB20ACBC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2913E-D80B-4AD2-99BB-79CD86F92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F7909-56B4-48B6-BB66-0ED5E33CC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E173B-A527-4E97-B597-285EEBD4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142111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高支高密经编面料项目市场研究报告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国内外市场现状及竞争格局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产品研发与技术创新方向探讨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生产工艺优化与成本控制措施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品牌建设、营销推广与客户关系管理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供应链协同、资源整合与可持续发展规划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0" b="11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高支高密经编面料是指采用高支数、高密度的经编工艺生产出来的针织面料，具有优异的物理性能和外观效果。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高支高密经编面料具有结构稳定、布面平整、手感柔软、透气性好、耐磨性强、色牢度高等特点，广泛应用于服装、家居、产业用纺织品等领域。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高支高密经编面料定义及特点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随着人们生活水平的提高和消费观念的转变，对纺织品的质量要求越来越高，高支高密经编面料因其优异的性能而受到广泛关注。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高支高密经编面料市场将继续保持增长态势，一方面，国内外品牌服装、家居纺织品等企业对高品质面料的需求将不断增加；另一方面，随着新材料、新工艺的不断涌现，高支高密经编面料的应用领域将进一步拓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市场需求现状及趋势分析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项目研究目的与意义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通过对高支高密经编面料项目的市场研究，了解市场需求、竞争格局、发展趋势等信息，为企业制定科学合理的市场策略提供决策依据。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高支高密经编面料项目市场研究有助于企业把握市场机遇，提高产品竞争力，实现可持续发展。同时，对于推动纺织行业的技术进步和产业升级也具有重要的促进作用。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国内外市场现状及竞争格局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近年来，随着国内消费升级和纺织行业的快速发展，高支高密经编面料市场规模持续扩大，增长速度较快。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主要厂商分布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国内高支高密经编面料厂商主要集中在江苏、浙江、福建等地区，其中一些企业已经形成了较大的生产规模和市场影响力。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产品种类与应用领域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国内高支高密经编面料产品种类丰富，涵盖了服装、家居、产业用纺织品等多个领域。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国内市场现状及主要厂商概述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国际市场现状及主要厂商概述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国际高支高密经编面料产品种类同样繁多，广泛应用于服装、家居、汽车内饰、产业用纺织品等领域。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产品种类与应用领域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国际高支高密经编面料市场同样呈现出稳步增长的趋势，尤其在欧美、日韩等发达地区和国家，市场需求持续旺盛。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国际高支高密经编面料厂商主要分布在德国、意大利、日本等国家，这些企业拥有先进的生产技术和设备，产品质量和档次较高。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主要厂商分布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国内外市场差异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国内外高支高密经编面料市场在产品类型、应用领域、消费习惯等方面存在一定的差异，国内市场更加注重性价比和实用性，而国际市场则更加注重品质和设计感。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竞争格局概述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国内高支高密经编面料市场竞争激烈，厂商众多，但领先企业的市场份额相对稳定；国际市场竞争同样激烈，但具有品牌和技术优势的企业更容易获得市场份额。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随着国内外市场的不断融合和消费升级的推动，未来高支高密经编面料市场将更加注重品质、创新和环保等方面的发展，同时国内外企业之间的合作与竞争也将更加紧密和激烈。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目标市场定位与需求分析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none"/>
            <a:tailEnd type="triangl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针对追求品质与舒适度的中高端消费者，如商务人士、时尚达人等。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目标市场定位及消费者群体特征描述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高端服装市场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高支高密经编面料柔软舒适，适用于高端床品、窗帘等家居用品。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家居用品市场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如医疗、航空等需要高性能面料的行业。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特殊行业市场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具备较强的购买力，追求高品质生活。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高收入水平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对产品的质地、手感、透气性等有较高要求。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注重品质与舒适度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倾向于选择知名品牌和优质产品。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品牌意识强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需求量稳步增长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随着消费者对品质和舒适度的追求，高支高密经编面料的需求量将持续增长。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消费者对产品的个性化需求不断提升，对面料的花型、颜色等提出更高要求。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环保理念普及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环保、可持续发展成为趋势，消费者对环保面料的需求将不断增加。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目标市场需求量预测及趋势分析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拓展年轻消费群体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通过时尚的设计、个性化的定制等手段，吸引年轻消费者的关注。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开发新功能面料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研发具有抗菌、防螨、抗静电等新功能的高支高密经编面料，满足特定消费者群体的需求。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加强品牌宣传和推广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通过广告、社交媒体等途径提高品牌知名度，吸引更多潜在消费者关注。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潜在消费者群体挖掘和拓展策略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产品研发与技术创新方向探讨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https://d.book118.com/068142111004006045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2024-09-25T08:43:01.123</cp:lastPrinted>
  <dcterms:created xsi:type="dcterms:W3CDTF">2024-09-25T00:43:01Z</dcterms:created>
  <dcterms:modified xsi:type="dcterms:W3CDTF">2024-09-25T00:43:03Z</dcterms:modified>
</cp:coreProperties>
</file>