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EF1B9-CE26-4477-A7A6-FBDD55C7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4DE71-923A-4962-90A7-432F67AB3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B9B10-6C94-4A8C-94C7-3D0057C88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FF423-892D-404B-A6ED-3AFE2CC6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21FBA-4CD7-424F-A79B-D5244B32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5AF89-F9BD-4AF9-A56A-A964A6E37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81D96-B8A1-4F33-916F-D8F27669D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A5191-F003-4978-8B1D-2FCE10ADA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E8CD6-C870-475B-9AFF-94F565DC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D3905-7C14-44B3-93DE-EFC5A916C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B622A-DBBA-4FFA-BAB3-B902EAFA0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42133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《行销管理学》ppt课件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行销策略与工具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行销组合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行销计划与执行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行销效果评估与优化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行销管理的定义与特点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行销管理的定义、特点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销管理是指企业识别、预测并满足消费者需求和愿望的管理过程。它具有系统性、科学性和艺术性的特点。系统性是指行销管理涉及企业各个部门，需要协调一致，共同努力；科学性体现在行销管理运用市场调研、数据分析等科学方法来指导决策；艺术性则是指行销管理需要发挥创意和想象力，以创新的方式满足消费者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行销管理对企业的重要性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销管理对企业至关重要，主要体现在以下几个方面。首先，行销管理有助于企业发现并满足消费者需求，从而提升销售业绩和市场占有率。其次，行销管理有助于企业建立品牌形象和声誉，提升品牌价值和竞争力。此外，行销管理还能帮助企业降低库存、优化资源配置，提高经营效率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行销管理的重要性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行销管理的演变历程和发展趋势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销管理的发展历程经历了从传统销售观念到现代行销观念的转变。早期的销售观念以生产者和产品为中心，而现代行销观念则强调消费者需求和市场变化。随着科技的发展和市场竞争的加剧，行销管理也在不断创新和发展。未来，行销管理将更加注重数字化营销、个性化定制和客户关系管理，同时绿色行销和社会责任也将成为重要的发展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行销管理的历史与发展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行销策略与工具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市场细分是根据消费者需求、购买行为和习惯等方面的差异性，将整体市场划分为若干个具有共同特征的子市场。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市场细分有助于企业更好地了解不同消费群体的需求和特点，从而制定更有针对性的营销策略，提高市场占有率和竞争力。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市场细分可以根据地理、人口、心理和行为等因素进行，例如地理位置、年龄、性别、收入、教育程度、生活方式等。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目标市场选择是企业根据自身资源和市场细分情况，选择一个或多个适合自己发展的子市场作为目标市场。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目标市场选择的原则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企业应选择具有发展潜力、竞争优势和能够发挥自身优势的市场作为目标市场。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目标市场选择的步骤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包括评估各个细分市场的吸引力、确定企业目标和资源、选择适合的目标市场等。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包括差异化定位、目标群体定位、品牌形象定位等。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包括市场调研、分析竞争对手和目标消费者心理等。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市场定位是根据企业自身特点和优势，在消费者心中树立独特的形象和地位，从而在市场竞争中获得优势。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产品策略是企业根据市场需求和竞争情况，对产品的设计、功能、品质、价格等方面的策略进行规划和实施。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产品策略的类型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产品策略的制定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包括创新产品策略、差异化产品策略、成本领先产品策略等。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需要考虑市场需求、竞争态势、企业资源和能力等因素。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定价策略是企业根据产品成本、市场需求和竞争情况等因素，为产品制定合适的价格。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定价策略的类型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包括成本导向定价、竞争导向定价和需求导向定价等。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定价策略的制定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需要考虑成本、市场需求和竞争态势等因素，同时要灵活应对市场变化进行调整。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渠道策略定义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渠道策略是企业根据产品特点、市场需求和竞争情况等因素，选择合适的销售渠道和合作伙伴。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渠道策略的类型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包括直接销售渠道、间接销售渠道和多元化销售渠道等。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渠道策略的制定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需要考虑产品特点、市场需求和竞争态势等因素，同时要建立良好的渠道合作关系。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促销策略是企业通过各种促销手段，刺激消费者购买欲望，提高销售量。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促销策略的类型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包括广告促销、折扣促销、赠品促销等。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促销策略的制定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需要考虑市场需求、竞争态势和企业资源等因素，同时要注意促销手段的合理搭配和效果评估。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https://d.book118.com/068142133115006026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2024-09-04T04:52:28.310</cp:lastPrinted>
  <dcterms:created xsi:type="dcterms:W3CDTF">2024-09-03T20:52:28Z</dcterms:created>
  <dcterms:modified xsi:type="dcterms:W3CDTF">2024-09-03T20:52:30Z</dcterms:modified>
</cp:coreProperties>
</file>