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864FE2-9864-472E-9E43-FFF258066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94780-CFFE-4C1C-B0F7-5370B6375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0E89D-5549-4ED9-A9CC-94B954597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B82CB7-FA8E-4576-92FD-170B12F8C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132869-BF76-41AE-9B70-2D4ADFEAC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A86CBF-BDB4-4667-AA53-ADD11308C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A3DCCB-230F-45CA-8649-90905F7A4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1F8EE9-69F0-4047-AD04-5356C7F42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DA45AB-B60A-4F3F-8B5A-8DA2FC3FE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A27ED-DAC9-4EF0-9499-B8946CACD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89491-1FDB-41D9-9DCD-A95CC5C48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14301107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个人网盘行业发展趋势报告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汇报人：文小库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2023-11-22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个人网盘行业发展现状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技术发展趋势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市场发展趋势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行业面临的挑战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通过对当前个人网盘市场的数据进行分析，描绘出市场的整体状况和竞争格局。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基于现状分析，结合技术和市场发展情况，对未来个人网盘行业的发展趋势进行预测。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为企业、投资者和政策制定者提供决策依据，推动个人网盘行业的持续发展。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869" r="29869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分析市场现状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预测未来趋势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提供决策支持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定义与分类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个人网盘，又称网络硬盘，是一种基于互联网的数据存储和共享服务。根据服务提供者的不同，可分为云服务商提供的网盘、电信运营商提供的网盘和互联网企业提供的网盘等。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从最初的单纯文件存储功能，发展到如今的文件同步、分享、在线编辑等多功能于一体。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当前规模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随着互联网的普及和数据量的爆炸式增长，个人网盘用户规模和市场规模均呈现快速增长态势。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8575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857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857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用户行为分析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/>
                  </a:solidFill>
                  <a:latin typeface="Microsoft Yahei"/>
                  <a:ea typeface="Microsoft Yahei"/>
                  <a:cs typeface="Microsoft Yahei"/>
                </a:rPr>
                <a:t>法规政策分析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包括用户规模、活跃度、使用习惯等。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包括相关政策法规的制定和实施，及其对市场的影响。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8575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2540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技术发展分析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未来趋势预测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包括市场规模、市场增长率、竞争格局等。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包括新技术应用、安全性提升等。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基于上述分析，对未来个人网盘行业的发展进行展望。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个人网盘行业发展现状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66" r="3086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近年来，随着人们对数字内容存储和分享的需求日益增长，个人网盘行业市场规模实现快速增长。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快速增长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尽管市场规模已经相当可观，但考虑到全球互联网用户数量的增加以及云计算技术的发展，个人网盘市场仍有巨大的发展潜力。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巨大潜力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目前，个人网盘市场呈现多家争鸣的竞争格局，众多企业如百度、腾讯、阿里云等纷纷推出自家网盘产品，形成激烈竞争。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为了在竞争中脱颖而出，各家企业纷纷在网盘功能、性能、安全性等方面进行创新，提升用户体验。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创新驱动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多家争鸣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分享行为增加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随着社交网络的普及，越来越多的用户开始使用个人网盘分享内容给好友、家人和同事。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存储需求为主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目前，大部分用户使用个人网盘的主要需求是存储各类数字内容，如照片、视频、文档等。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安全性关注提升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随着网络安全问题的频发，用户对个人网盘的安全性关注度逐渐提升，加密、备份等安全功能成为用户选择网盘的重要考量因素。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271" r="2271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用户行为分析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技术发展趋势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https://d.book118.com/068143011071006041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2024-09-20T08:44:50.250</cp:lastPrinted>
  <dcterms:created xsi:type="dcterms:W3CDTF">2024-09-20T00:44:50Z</dcterms:created>
  <dcterms:modified xsi:type="dcterms:W3CDTF">2024-09-20T00:44:52Z</dcterms:modified>
</cp:coreProperties>
</file>