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B8C7A3-F2FC-4F86-AB93-FCDBA1EE1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ACD7B-7918-4690-BE80-4CC72D0B0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E5CE03-04AC-47D2-A070-0FC9DEA40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C745E-1BD8-48B0-BAA3-8C2247CA8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A7CE329-25CF-4981-AC22-D3182E9F7B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1A85EAE-B51F-4315-850D-B5F144B8A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098355-83E1-4FBE-8B80-EF05CAAE2E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62B16D-2BA9-4C9E-817C-75D8D697A0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F78413-967B-4FC3-8CDA-1010E534A5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CE5C5-A085-44F1-9BED-D6072294C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EA70BD-F0F9-4C60-8414-F07032BF0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00000012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心理健康事业的发展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722425" y="2474265"/>
            <a:ext cx="1919630" cy="191963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416406" y="2921955"/>
            <a:ext cx="2531669" cy="859536"/>
          </a:xfrm>
          <a:prstGeom prst="rect">
            <a:avLst/>
          </a:prstGeom>
        </p:spPr>
        <p:txBody>
          <a:bodyPr wrap="square" lIns="85725" tIns="38100" rIns="85725" bIns="3810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AutoShape 5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心理健康事业现状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心理健康事业发展趋势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心理健康事业挑战与解决方案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心理健康事业案例研究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1014" b="11014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心理健康事业是指以提高人们的心理健康水平、预防和治疗心理疾病为宗旨的公益事业。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心理健康事业具有公益性、专业性、长期性和复杂性的特点，需要专业的知识和技能，以及持续的努力和投入。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定义与特点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744" b="19744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0134" b="30134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心理健康是人们生活幸福的重要保障，心理健康事业的发展有助于提高人们的生活质量。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预防心理疾病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通过心理健康教育和心理疏导，可以预防心理问题的发生，减少心理疾病的发生率。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促进社会稳定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心理健康问题已经成为社会不稳定的重要因素之一，心理健康事业的发展有助于维护社会稳定。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心理健康事业的重要性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2026" b="1202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-472539" y="6281401"/>
            <a:ext cx="945078" cy="945078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-694632" y="6059307"/>
            <a:ext cx="1389264" cy="1389264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-916725" y="5837215"/>
            <a:ext cx="1833451" cy="1833451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-1138818" y="5615121"/>
            <a:ext cx="2277637" cy="2277637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-1360912" y="5393028"/>
            <a:ext cx="2721823" cy="272182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-1583005" y="5170935"/>
            <a:ext cx="3166010" cy="3166010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-1805098" y="4948842"/>
            <a:ext cx="3610196" cy="361019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2027191" y="4726748"/>
            <a:ext cx="4054383" cy="4054383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2249285" y="4504655"/>
            <a:ext cx="4498569" cy="4498569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-2471378" y="4282562"/>
            <a:ext cx="4942756" cy="4942756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-2693471" y="4060468"/>
            <a:ext cx="5386942" cy="5386942"/>
          </a:xfrm>
          <a:prstGeom prst="ellipse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历史回顾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心理健康事业的历史可以追溯到古代，但是直到近代才开始得到重视和发展。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发展趋势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随着社会经济的发展和人们健康意识的提高，心理健康事业将迎来更加广阔的发展空间。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未来展望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未来，心理健康事业将更加注重预防和早期干预，同时将更加注重科技的应用和创新。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心理健康事业的历史与发展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心理健康事业现状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随着社会压力的增加和人们健康意识的提高，心理健康服务需求呈现不断增长的趋势。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需求多样性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613" b="361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需求迫切性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7167" b="7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不同年龄、职业和人群对心理健康服务的需求存在差异，包括心理咨询、心理治疗、心理教育等。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对于一些心理问题严重的人群，如抑郁症、焦虑症等，对心理健康服务的需求更加迫切。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心理健康服务需求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目前心理健康服务供给相对不足，无法满足日益增长的需求。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服务供给不足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167" r="16167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虽然有越来越多的心理健康服务机构，但服务质量存在差异，需要加强监管和标准化。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服务质量参差不齐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现有的心理健康服务主要集中在城市地区，农村和偏远地区的覆盖面有限。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服务覆盖面有限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心理健康服务供给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法规建设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政府正在加强心理健康服务的法规建设，规范行业行为，保障服务质量和安全。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监管力度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政府对心理健康服务的监管力度正在加强，对不合格的服务机构进行整顿和处罚。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政府对心理健康事业的发展给予了越来越多的政策支持，包括资金投入、税收优惠等。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心理健康服务政策与法规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/>
                </a:solidFill>
                <a:latin typeface="Microsoft Yahei"/>
                <a:ea typeface="Microsoft Yahei"/>
                <a:cs typeface="Microsoft Yahei"/>
              </a:rPr>
              <a:t>心理健康事业发展趋势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https://d.book118.com/075000000120011121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2024-09-24T07:32:41.140</cp:lastPrinted>
  <dcterms:created xsi:type="dcterms:W3CDTF">2024-09-23T23:32:41Z</dcterms:created>
  <dcterms:modified xsi:type="dcterms:W3CDTF">2024-09-23T23:32:42Z</dcterms:modified>
</cp:coreProperties>
</file>