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A26AF-A8F7-40EC-9345-8FD326126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2FD762-9042-4BBC-862E-F287DC1DE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FDAD83-4C2E-410B-A78C-DCABE9AFC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0F2860-F875-4CE2-B151-822D7E15A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48EF38-868A-45B0-AA33-D0C72AAC8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9BA2A2-5D0E-471F-9261-5204F6EE2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C8F1D7-E027-4D81-97D6-D846E6F11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38E830-9E3E-4A48-81CE-FAEBD6E50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7DBA17-9541-439A-BC13-0383F92B79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235D31-6653-4E73-BD16-CB5D19615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F1C961-CDDA-4711-8796-A41A73FDFC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000000204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营养支持对肠道菌群与</a:t>
            </a:r>
          </a:p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肠黏膜免疫的影响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肠道菌群概述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肠黏膜免疫系统简介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营养支持对肠道菌群的影响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营养支持对肠黏膜免疫的影响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577" b="357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近年来，随着人们对肠道健康的关注日益增加，营养支持在调节肠道菌群与肠黏膜免疫方面的作用逐渐受到重视。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本文旨在探讨不同营养支持方式对肠道菌群与肠黏膜免疫的影响，为临床提供理论依据和实践指导。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通过深入研究营养支持对肠道菌群与肠黏膜免疫的调控机制，有助于完善肠道健康理论体系，为相关疾病的预防和治疗提供新思路。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理论意义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针对不同人群的营养需求和肠道健康状况，制定个性化的营养支持方案，对于维护肠道健康、提高生活质量具有重要意义。同时，对于指导临床营养治疗也具有重要的参考价值。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实践意义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肠道菌群概述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细菌种类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肠道菌群包括多种细菌，如双歧杆菌、乳酸菌、大肠杆菌等，它们在肠道内形成复杂的微生物群落。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数量庞大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肠道内细菌数量庞大，是人体细胞数量的数倍，对宿主健康产生重要影响。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菌群平衡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肠道内各种细菌之间保持一定的平衡，共同维护肠道微生态环境的稳定。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肠道菌群组成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营养代谢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肠道菌群参与食物的消化、吸收和代谢，促进人体对营养物质的利用。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免疫调节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肠道菌群通过刺激肠道免疫系统，调节宿主免疫反应，维护肠道黏膜屏障的完整性。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生物拮抗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肠道菌群中的有益菌可以抑制病原菌的生长和繁殖，减少肠道感染的风险。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肠道菌群功能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肠道菌群与免疫系统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肠道菌群与免疫系统密切相关，通过调节肠道黏膜免疫系统的发育和功能，影响宿主整体免疫状态。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肠道菌群与营养吸收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肠道菌群参与维生素K、维生素B族等营养物质的合成和吸收，对宿主营养状况产生重要影响。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肠道菌群失衡与健康问题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肠道菌群失衡可能导致便秘、腹泻、肠易激综合征等肠道问题，甚至与肥胖、糖尿病、心血管疾病等全身性疾病有关。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肠道菌群与人体健康关系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肠黏膜免疫系统简介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8333" y="1708880"/>
            <a:ext cx="11358867" cy="328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92904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96514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9839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93448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4312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57921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036403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免疫细胞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6403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包括T细胞、B细胞、巨噬细胞、树突状细胞等，这些细胞在肠道黏膜中广泛分布，共同构成肠黏膜免疫系统的基础。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71580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免疫分子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71580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如免疫球蛋白A（IgA）、细胞因子等，这些分子在肠道黏膜中起到重要的免疫调节作用。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8589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肠相关淋巴组织（GALT）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8589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包括派尔集合淋巴结（Peyer's patches）、孤立淋巴滤泡（isolated lymphoid follicles, ILFs）和肠系膜淋巴结（mesenteric lymph nodes, MLNs）等，是肠黏膜免疫系统的重要组成部分。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肠黏膜免疫系统组成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防御功能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肠黏膜免疫系统能够识别和清除肠道内的病原体和有害物质，防止它们侵入机体。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免疫耐受功能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肠黏膜免疫系统对食物抗原和共生菌抗原具有免疫耐受性，避免对这些抗原产生不必要的免疫反应。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免疫调节功能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肠黏膜免疫系统能够调节肠道内的炎症反应，保持肠道内环境的稳定。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肠黏膜免疫系统功能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https://d.book118.com/075000000204011110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2024-09-15T20:28:48.900</cp:lastPrinted>
  <dcterms:created xsi:type="dcterms:W3CDTF">2024-09-15T12:28:48Z</dcterms:created>
  <dcterms:modified xsi:type="dcterms:W3CDTF">2024-09-15T12:28:50Z</dcterms:modified>
</cp:coreProperties>
</file>