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990F6-1672-4E95-928F-9D7AC218A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019C9-66E1-4DDD-B4CC-1225B57B9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A377B-B000-4623-BBCC-D7D9B68BD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1ADCA-61C7-4839-8F7A-14D26F90B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0598D0-E8EC-4779-B30E-CC63D23C0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50F17-F68D-4235-801C-F50B5FE5E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7AE13-7599-4956-AB72-A1E336EA6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6DD4F-854D-4AF4-92A2-68B996CC0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695B1-94D0-4BFD-B6C6-F9086DE26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55603-0DEC-45D7-9136-EAB688B6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E6D32-F55F-4966-A1B8-19E3235C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01002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品牌策划与创意营销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品牌策划概述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创意营销策略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品牌策划与创意营销的融合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品牌是一种标识，用于区分不同的产品或服务，它通常包括名称、标志、口号等元素。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品牌的价值在于它能够影响消费者的购买决策，提高产品或服务的市场竞争力。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品牌定义与价值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明确品牌在市场中的位置，以及针对的目标消费者群体。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塑造独特的品牌形象，包括品牌个性、品牌理念、品牌文化等。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通过各种传播渠道，将品牌信息传递给目标消费者，提高品牌的知名度和美誉度。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品牌策划的核心要素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通过有效的品牌策划，使产品或服务在市场中脱颖而出，提高市场竞争力。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品牌策划能够吸引和留住消费者，增加消费者的购买意愿和忠诚度，从而促进销售增长。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一个强大的品牌能够为企业带来更高的估值和更多的投资机会。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品牌策划的重要性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根据目标市场的需求和竞争状况，确定企业在市场中的独特位置。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根据消费者需求、购买行为等因素，将市场划分为若干个具有相似特征的细分市场。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评估各细分市场的吸引力，选择适合企业战略和资源的目标市场。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明确品牌的核心价值和竞争优势，使品牌在消费者心中形成独特印象。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品牌核心价值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通过视觉识别、语言风格等手段，塑造品牌的独特形象和个性。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制定有效的品牌传播策略，将品牌信息传递给目标消费者，提高品牌知名度和美誉度。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根据目标受众的媒体接触习惯，选择合适的传播渠道和媒体。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策划各种营销活动，如促销、赞助、线上线下活动等，以增加品牌互动和参与度。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创作有吸引力和创意的品牌内容，提高品牌曝光度和关注度。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品牌口碑建设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通过提供优质的产品和服务，以及积极处理消费者反馈，建立良好的品牌口碑。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社会责任与可持续发展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关注企业社会责任和可持续发展，提升品牌形象的社会影响力。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通过统一的视觉识别系统，如标志、字体、色彩等，强化品牌形象。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https://d.book118.com/075001002011011101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2024-09-09T05:57:09.549</cp:lastPrinted>
  <dcterms:created xsi:type="dcterms:W3CDTF">2024-09-08T21:57:09Z</dcterms:created>
  <dcterms:modified xsi:type="dcterms:W3CDTF">2024-09-08T21:57:11Z</dcterms:modified>
</cp:coreProperties>
</file>