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3FF96-C4FB-4044-8BA0-F9DAE522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4033-E984-49CA-A486-850670512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B259A-49B5-4844-BB70-19B303BE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F14DA-7A61-435A-B429-2E3929B5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2CB74-6C9B-4490-BBB1-961A90D5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C44C6-8A1C-4BFA-AEBC-10E72BB7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1A46C-8804-4382-9A32-45B54E95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4DD78-49FB-45A6-A653-65D951D4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3BA4C-828A-48C1-BD05-D4CFDA65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BCB4-C9A6-4B7B-AC41-A68811C9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F24D0-D537-42B9-B4B0-EC7ED1E64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5.jpeg" /><Relationship Id="rId4" Type="http://schemas.openxmlformats.org/officeDocument/2006/relationships/image" Target="../media/image8.jpeg" /><Relationship Id="rId5" Type="http://schemas.openxmlformats.org/officeDocument/2006/relationships/image" Target="../media/image26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11311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重点垂钓园项目立项报告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项目可行性研究结论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垂钓园市场发展迅速，成为越来越多人休闲娱乐的选择。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垂钓园市场竞争激烈，各家垂钓园在设施、服务和体验上不断升级。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垂钓园市场存在一些问题，如管理不规范、服务水平参差不齐等。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垂钓园市场现状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目标客户群体对垂钓园的环境、设施和服务有较高要求，注重品质和体验感。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目标客户群体为中高端消费者，年龄在30-50岁之间，具有一定的消费能力和休闲需求。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随着人们生活水平的提高，休闲娱乐需求不断增加，垂钓园市场需求呈现稳步增长趋势。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随着城市化的加速和人们生活节奏的加快，垂钓园成为人们放松身心、亲近自然的良好选择。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垂钓园市场竞争激烈，需要不断创新和提升服务水平，满足消费者日益增长的需求。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以生态优先、可持续发展为原则，结合当地自然环境、文化特色和市场需求进行规划设计。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打造集休闲、娱乐、观光为一体的多功能垂钓园，满足不同年龄层次和消费需求的游客体验。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包括水域规划、景观规划、功能区划等，注重空间布局的合理性和景观效果的优美性。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垂钓园规划设计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建设便捷的内部道路网络，设置停车场、自行车停放点等设施，方便游客出入。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保障园区的正常供电、供水，设置备用电源、储水设施等，确保运营的稳定性。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供电、供水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建设完善的通讯网络，提供无线宽带、电话等服务，满足游客的通讯需求。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设置多种餐饮设施，提供当地特色美食和各类饮品，满足游客的饮食需求。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住宿服务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结合园区特色，建设不同档次的住宿设施，包括民宿、度假酒店等，提供舒适的住宿体验。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购物服务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设置特色商品商店、纪念品店等，提供具有当地特色的商品和纪念品，丰富游客的购物选择。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在项目建设和运营过程中，严格遵守生态保护原则，保护当地生态环境和生物多样性。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对因项目建设受损的生态环境进行恢复和补偿，采取植被种植、湿地修复等措施。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生态恢复措施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建立完善的环保管理制度，加强污水处理、垃圾分类等环保管理工作，确保园区的环境质量。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项目投资与效益分析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根据当地土地价格和垂钓园规模，预计土地购置费用为500万元。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土地购置费用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包括基础设施建设、鱼池建设、配套设施建设等，预计建设成本为1000万元。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包括鱼竿、鱼饵、钓椅等，预计设备购置费用为200万元。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设备购置费用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预计人员培训费用为50万元。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人员培训费用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投资概算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18" b="122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预计年收入为2000万元，净利润为1000万元。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预计投资回收期为3年。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项目具有较高的盈利能力，能够实现快速盈利。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项目存在一定的市场风险和运营风险，需要采取相应措施进行风险控制。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收益预测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投资回收期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盈利能力分析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https://d.book118.com/075001131124011041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2024-09-01T22:52:28.523</cp:lastPrinted>
  <dcterms:created xsi:type="dcterms:W3CDTF">2024-09-01T14:52:28Z</dcterms:created>
  <dcterms:modified xsi:type="dcterms:W3CDTF">2024-09-01T14:52:30Z</dcterms:modified>
</cp:coreProperties>
</file>