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301A1-4949-43FF-945F-7DC5ABF75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D7364-C42A-460A-8CB4-274820DD0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6AAE8-9238-4EC7-BB15-23931BD38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10172-6F2E-4EC1-AE9F-8AB8ECB1A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178DC5-4F84-485E-B924-CF68DE57A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DD897F-0583-4E8A-AFA7-193C63EAB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785B65-6CBF-4A0F-B87C-13338F1D4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2D4F1-90A0-47AF-920F-068EBB96B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9993F-99DC-4F3B-ABEB-F40BC2558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0F8B6-E080-4B2D-A75A-6DEDFB8AB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17D63-2E7E-4002-9DEB-0D224612E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0124104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环境突发事件演练方案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演练目的与背景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演练组织与参与人员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演练内容与流程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演练物资与设备准备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演练实施与评估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演练总结与改进措施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演练目的与背景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8750" r="1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通过模拟环境突发事件，检验应急预案中规定的应对措施是否可行，并评估其效果。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检验应急预案的可行性和有效性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通过演练，提高应急响应人员的技能水平和协调配合能力，确保在真实事件发生时能够迅速、有效地应对。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提高应急响应能力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通过宣传和参与演练，增强公众对环境突发事件的认知和安全意识，提高自救和互救能力。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增强公众安全意识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09" b="26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9390" b="93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环境突发事件频发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近年来，环境突发事件频繁发生，如水污染、空气污染、土壤污染等，给人们的生命财产安全带来严重威胁。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应急预案的重要性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为了有效应对环境突发事件，制定科学、合理的应急预案至关重要。通过演练，可以不断完善和优化应急预案，提高应对能力。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公众对环境安全的关注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随着人们对环境安全的关注度不断提高，参与环境突发事件演练成为提高公众安全意识的重要途径。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演练组织与参与人员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负责演练方案的制定、解释和组织实施，以及现场总指挥的职责。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领导小组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执行小组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保障小组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负责按照方案执行演练，包括演练的准备、实施、评估和总结等。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负责为演练提供必要的保障和支持，如场地、设备、物资等。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组织机构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应急管理部门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企业负责人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应急处置人员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媒体代表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参与人员及职责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3834" b="1383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t="14624" b="1462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负责组织和协调演练，对应急处置人员进行培训和指导。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负责参与演练的策划和实施，组织企业员工参与演练，提高员工的应急意识和能力。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负责按照应急预案进行现场应急处置，包括报告、救援、控制等。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负责宣传演练的目的、意义和效果，提高公众对应急工作的认识和关注度。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演练内容与流程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选择典型的环境突发事件作为模拟事件，如化学品泄漏、火灾、地震等。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模拟事件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明确参与演练的人员角色，如应急指挥人员、救援人员、疏散人员等。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角色分配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21625" r="21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为参与演练的人员设定具体任务，如现场处置、疏散引导、医疗救助等。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任务设定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演练内容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https://d.book118.com/075001241044011040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2024-08-31T03:55:47.627</cp:lastPrinted>
  <dcterms:created xsi:type="dcterms:W3CDTF">2024-08-30T19:55:47Z</dcterms:created>
  <dcterms:modified xsi:type="dcterms:W3CDTF">2024-08-30T19:55:49Z</dcterms:modified>
</cp:coreProperties>
</file>