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30083-D080-4C71-AD99-06B41929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B7C06-DD55-4E08-A4C8-0FE11FC5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89726-0812-4F3F-A5D2-F7799302F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E1EA1-55B4-4BDA-9A02-CD38F11A9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BEE99-4C72-4899-BC66-EBB623565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C9AE3-FAFC-4D55-8DA1-21BA1783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37882-2EA3-4FFF-B02D-0C22FFDC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F28C8-96E0-46E3-ACD0-0202D8A0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F95A1-6324-4755-A7F7-AEDBF481A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FE20C-53BD-4ECD-96B3-BEAC15C1B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7C056-0DC5-4BCF-BC76-21FA3B61B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01320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社会心理健康讲座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社会心理健康问题及其影响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提高社会心理健康的策略与技巧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37" r="27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提高人们对社会心理健康的认识，增强自我调节和应对压力的能力，促进个人和社会的整体福祉。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随着社会压力的增加和生活节奏的加快，越来越多的人面临心理健康问题。因此，社会心理健康讲座具有重要意义。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7132" r="171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识别和应对心理压力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个人心理成长与自我调节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社会心理健康服务与支持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社会心理健康是指个体在适应社会环境、与他人建立良好关系以及发挥自身潜能方面的心理状态。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社会心理健康对于个体的幸福感、生活质量和人际关系至关重要，同时也是社会稳定和发展的基础。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个体基因遗传对心理特质和情绪反应有一定影响。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家庭、学校、社区等环境因素对个体社会心理健康发展产生重要影响。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909" r="690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健康的生活方式，如规律作息、适量运动、良好的饮食习惯等，有助于维护个体的社会心理健康。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社会心理健康的影响因素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个体通过自我反思和评估，了解自己的心理状态和需求。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通过心理咨询、心理测试等专业手段，评估个体的社会心理健康状况。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通过观察个体的行为表现和情绪反应，评估其社会心理健康状况。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社会心理健康的评估方法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社会心理健康问题及其影响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常见社会心理健康问题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表现为害怕与他人交往、害怕在公共场合表现等症状。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表现为对创伤事件的反复回忆、噩梦、恐惧等症状。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社会心理健康问题会导致个体出现生理、心理和社会功能等方面的障碍，影响日常生活和工作。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影响个体生活质量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社会心理健康问题需要大量的医疗资源和心理咨询，增加了社会的医疗负担。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社会心理健康问题会导致个体在工作中表现不佳，降低生产力和创造力。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降低生产力和创造力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社会心理健康问题可能导致个体与家人、朋友和同事之间的关系紧张，影响家庭和社会稳定。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影响家庭和社会关系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社会心理健康问题对个体和社会的影响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97" r="93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880" r="228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社会心理健康问题的预防与干预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通过宣传教育等方式提高公众对社会心理健康问题的认识，减少歧视和排斥。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建立心理咨询和心理治疗机构，为有需要的人提供心理支持和帮助。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通过筛查和早期干预，及时发现和解决社会心理健康问题。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建立社会支持网络，为有需要的人提供社会支持和帮助。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开展早期干预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https://d.book118.com/075001320330011114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2024-09-22T04:09:09.596</cp:lastPrinted>
  <dcterms:created xsi:type="dcterms:W3CDTF">2024-09-21T20:09:09Z</dcterms:created>
  <dcterms:modified xsi:type="dcterms:W3CDTF">2024-09-21T20:09:11Z</dcterms:modified>
</cp:coreProperties>
</file>