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E698D2E-157B-410D-B6B2-3B79322F9A7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F979E-5DE4-4935-9674-B872E68CD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BE544-9926-4C2D-9102-0AEB80DBD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C106A-C100-4E10-9FBD-CBB5772CB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035E6-16C4-48CE-A6AE-363053ECE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6C82E7-3229-4A98-B815-10C759473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7F5935-965B-4C1A-8B1F-898223610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E4A244-143D-4483-A5E2-7E0F89480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675A9-5595-46F7-8408-1861EA621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A4CAC-4E68-4B64-A0DD-12CEE806F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43779-DF5A-4C09-8660-96781335A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35BFA-E2E1-4A1C-8C65-2B8BB21F9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DFA0047-9F1B-4F49-A694-71477760BCD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3C18193-27DD-49E0-821E-9181A457D69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0404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自我认知探索内心世界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内在自我认知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外在自我认知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自我认知与情绪管理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自我认知与人际关系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自我认知探索内心世界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自我认知的定义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个体对自己的认识和了解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自我认知是认识自己的优点、缺点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自我认知是认识自己的兴趣爱好等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自我认知的重要性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提高情绪管理能力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帮助个体更好地理解自己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提高决策能力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有助于提高个体的情绪管理能力和决策能力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自我认知的影响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影响个体行为和决策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自我认知不足会导致个体无法真正了解自己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影响自我认知准确性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自我认知过度可能导致自我评价失调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自我认知的探索方法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了解自己的情感和情绪有助于提高自我认知。寻求他人的建议和反馈也是探索自我认知的重要途径。反思自身行为和思维模式，可以让个体更清晰地了解自己的行为动机。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1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自我认知的探索方法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了解行为动机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反思自身行为和思维模式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借助外界视角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寻求他人的反馈和建议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提高情绪认知能力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接受自己的情感和情绪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内在自我认知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内在自我认知的概念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内在自我认知是指个体对内心世界的认知和理解，包括对思维、情感、动机等的了解。通过认识内在自我，个体可以更好地理解自己的内在需求和动机，有助于应对自身情感和情绪。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内在自我认知的重要性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帮助个体更好地认识自己的内在需求和动机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更好理解内在需求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协助个体更好地应对自身情感和情绪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应对情感和情绪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过度关注自我认知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可能导致自我意识过强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内在自我认知的影响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缺乏内在自我认知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导致个体无法满足自身内在需求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内在自我认知的培养方法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通过冥想练习培养内在自我认知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冥想和冥想练习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借助内在对话和自我反思加强认知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内在对话和自我反思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在自我认知是个体对内心世界的认知和理解，具有重要意义。通过了解内在自我，个体可以更好地应对情感和情绪，满足自身内在需求。培养内在自我认知的方法多样，包括冥想、内在对话、倾听内心的声音等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第三章 外在自我认知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外在自我认知的含义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外在自我认知是指个体对外部世界的认知和理解，包括对他人、环境、社会等的了解。这种认知能够帮助个体更好地理解外部世界的运作和规律。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外在自我认知的重要性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有助于顺利融入社会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更好适应外部环境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提升人际交往能力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理解他人行为和情感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外在自我认知的影响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缺乏外在自我认知会导致隔阂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融入社会和组织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可能导致自我认知不足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过度依赖他人评价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9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接受他人的观点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学会尊重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开阔思路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学习他人的经验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借鉴成功经验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避免错误路径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外在自我认知的培养方法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参与社交活动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拓展人际关系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增强交流能力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对外部世界的认知和理解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外在自我认知的重要性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融入社会和组织、过度依赖他人评价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参与社交活动、接受他人观点、学习他人经验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自我认知与情绪管理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自我认知对情绪管理的影响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我认知是指个体对自己内在状态和外部表现的认识和理解。通过自我认知，个体可以更清晰地了解自己的情绪和情感，从而更好地控制和管理自身的情绪反应。自我认知的提升可以帮助个体建立更健康的情绪态度，增强情绪管理能力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情绪管理技巧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通过深呼吸和放松训练，个体可以缓解紧张情绪，调整心态，达到放松的状态。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深呼吸和放松训练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保持积极心态，正确看待事物，调节情绪，避免消极情绪的干扰。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积极心态和情绪调节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在情绪管理困难时，可以寻求心理咨询和支持，倾诉情感，获得建设性的帮助。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寻求心理咨询和支持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3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自我认知与情绪智商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情绪智商是个体理解、管理和表达情绪的能力。自我认知是情绪智商的重要组成部分，通过提升自我认知能力，个体可以更好地发展和运用情绪智商，从而更好地应对生活中的各种挑战和压力。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3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https://d.book118.com/075004042014011130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155</Paragraphs>
  <Slides>25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自我认知探索内心世界</vt:lpstr>
      <vt:lpstr>目录</vt:lpstr>
      <vt:lpstr>第一章 简介</vt:lpstr>
      <vt:lpstr>自我认知的定义</vt:lpstr>
      <vt:lpstr>自我认知的重要性</vt:lpstr>
      <vt:lpstr>自我认知的影响</vt:lpstr>
      <vt:lpstr> </vt:lpstr>
      <vt:lpstr>自我认知的探索方法</vt:lpstr>
      <vt:lpstr>第2章 内在自我认知</vt:lpstr>
      <vt:lpstr> </vt:lpstr>
      <vt:lpstr>内在自我认知的重要性</vt:lpstr>
      <vt:lpstr>内在自我认知的影响</vt:lpstr>
      <vt:lpstr>内在自我认知的培养方法</vt:lpstr>
      <vt:lpstr>总结</vt:lpstr>
      <vt:lpstr>第三章 外在自我认知</vt:lpstr>
      <vt:lpstr> </vt:lpstr>
      <vt:lpstr>外在自我认知的重要性</vt:lpstr>
      <vt:lpstr>外在自我认知的影响</vt:lpstr>
      <vt:lpstr>外在自我认知的培养方法</vt:lpstr>
      <vt:lpstr>总结</vt:lpstr>
      <vt:lpstr>第4章 自我认知与情绪管理</vt:lpstr>
      <vt:lpstr>自我认知对情绪管理的影响</vt:lpstr>
      <vt:lpstr>情绪管理技巧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2024-09-29T14:47:19.151</cp:lastPrinted>
  <dcterms:created xsi:type="dcterms:W3CDTF">2024-09-29T06:47:19Z</dcterms:created>
  <dcterms:modified xsi:type="dcterms:W3CDTF">2024-09-29T06:47:21Z</dcterms:modified>
</cp:coreProperties>
</file>