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DFB26-F0D3-456E-A80E-0F561354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FB45C-645B-40FF-B3C5-7F1A722F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33431-B2EA-481E-9652-FAB19AAE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4385B-3B38-4B85-95E7-053D9EE3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277CD-3EA1-4967-8027-6A9F16CCB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811B7-F391-4D6E-B285-E206A7AE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E7B17-AEBD-404A-BECE-6BE47241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7A465-FC2C-456F-8C45-6D07775B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D108C-3D3E-440C-84A9-C85E211E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ECDC1-18D6-431C-93C9-91B189F80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2478A-D272-4B6B-83C8-88F916F90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4122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射科优质服务总结汇报\n## 1.放射科优质服务概述\n### 1.1放射科优质服务的重要性及意义\n### 1.2放射科优质服务的目标和愿景\n### 1.3放射科优质服务的实施策略\n## 2.放射科优质服务实践\n### 2.1放射科优质服务流程优化\n### 2.2放射科优质服务技术创新\n### 2.3放射科优质服务团队建设\n## 3.放射科优质服务成果展示\n### 3.1放射科优质服务患者满意度提升\n### 3.2放射科优质服务医疗质量提升\n### 3.3放射科优质服务品牌形象塑造\n## 4.放射科优质服务持续改进\n### 4.1放射科优质服务存在问题及挑战\n### 4.2放射科优质服务持续改进措施\n### 4.3放射科优质服务未来发展规划\n## 5.放射科优质服务经验分享\n### 5.1放射科优质服务成功案例分析\n### 5.2放射科优质服务经验教训总结\n### 5.3放射科优质服务交流学习平台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放射科优质服务总结汇报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放射科优质服务概述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提高患者检查舒适度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提供个性化服务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提高诊断准确率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</p:txBody>
          </p:sp>
          <p:pic>
            <p:nvPicPr>
              <p:cNvPr id="1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提升医院品牌形象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增加医院竞争力</a:t>
                </a:r>
                <a:endParaRPr/>
              </a:p>
            </p:txBody>
          </p:sp>
          <p:pic>
            <p:nvPicPr>
              <p:cNvPr id="1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放射科优质服务的重要性及意义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提供高效、便捷、安全的医疗服务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提升医院品牌形象和知名度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愿景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成为放射科优质服务行业的标杆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为患者提供最佳的检查体验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为医院创造更高的价值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放射科优质服务的目标和愿景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简化挂号、检查、取报告流程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减少患者等待时间</a:t>
                </a:r>
                <a:endParaRPr/>
              </a:p>
            </p:txBody>
          </p:sp>
          <p:sp>
            <p:nvSpPr>
              <p:cNvPr id="21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优化服务流程</a:t>
                </a:r>
                <a:endParaRPr/>
              </a:p>
            </p:txBody>
          </p:sp>
        </p:grpSp>
        <p:grpSp>
          <p:nvGrpSpPr>
            <p:cNvPr id="21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endParaRPr/>
              </a:p>
            </p:txBody>
          </p:sp>
          <p:sp>
            <p:nvSpPr>
              <p:cNvPr id="21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采用先进的检查设备和技术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提高诊断准确率和效率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为患者提供个性化的检查方案</a:t>
                </a:r>
                <a:endParaRPr/>
              </a:p>
            </p:txBody>
          </p:sp>
        </p:grpSp>
        <p:grpSp>
          <p:nvGrpSpPr>
            <p:cNvPr id="21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endParaRPr/>
              </a:p>
            </p:txBody>
          </p:sp>
          <p:sp>
            <p:nvSpPr>
              <p:cNvPr id="22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提高员工的服务意识和技能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建立良好的沟通和协作机制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为患者提供专业的服务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放射科优质服务的实施策略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放射科优质服务实践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挂号流程优化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提供网上挂号和现场挂号两种方式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简化挂号流程，减少患者等待时间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提供专业的导诊服务，帮助患者选择合适的检查项目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检查流程优化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合理安排检查时间，减少患者等待时间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提供舒适的检查环境，提高患者检查舒适度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提供个性化的检查方案，满足患者需求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取报告流程优化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提供网上查询和现场取报告两种方式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简化取报告流程，方便患者取报告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提供专业的解读服务，帮助患者了解检查结果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放射科优质服务流程优化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采用先进的检查设备和技术   -引进先进的X光、CT、MRI等检查设备
  -采用最新的检查技术和方法，提高诊断准确率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为患者提供最佳的检查体验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提高诊断准确率和效率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建立完善的诊断标准和流程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加强医生培训和考核，提高诊断水平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采用人工智能和大数据技术，提高诊断效率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为患者提供个性化的检查方案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根据患者的病情和需求，制定个性化的检查方案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提供专业的咨询和解释，帮助患者了解检查项目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为患者提供全程关怀，确保检查顺利进行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放射科优质服务技术创新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提高员工的服务意识和技能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加强服务理念培训，提高员工的服务意识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提供专业技能培训，提高员工的服务技能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建立激励机制，鼓励员工提供优质服务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建立良好的沟通和协作机制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加强部门间的沟通和协作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建立信息共享平台，提高工作效率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为患者提供全程关怀，确保服务顺利进行</a:t>
                </a:r>
                <a:endParaRPr/>
              </a:p>
            </p:txBody>
          </p:sp>
        </p:grpSp>
        <p:grpSp>
          <p:nvGrpSpPr>
            <p:cNvPr id="26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为患者提供专业的服务</a:t>
                </a:r>
                <a:endParaRPr/>
              </a:p>
            </p:txBody>
          </p:sp>
          <p:sp>
            <p:nvSpPr>
              <p:cNvPr id="2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建立专业的服务团队，为患者提供专业的服务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提供个性化的服务方案，满足患者需求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建立完善的投诉处理机制，确保患者满意度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放射科优质服务团队建设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放射科优质服务成果展示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定期进行患者满意度调查，了解患者需求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分析调查结果，制定改进措施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患者满意度调查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建立完善的投诉处理机制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及时处理患者投诉，确保患者满意度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分析投诉原因，制定改进措施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患者投诉处理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定期进行患者回访，了解患者需求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提供个性化的关怀和服务，提高患者满意度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建立长期的服务关系，提高患者忠诚度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患者回访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放射科优质服务患者满意度提升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https://d.book118.com/075004122103011113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放射科优质服务总结汇报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2024-09-19T22:53:28.932</cp:lastPrinted>
  <dcterms:created xsi:type="dcterms:W3CDTF">2024-09-19T14:53:28Z</dcterms:created>
  <dcterms:modified xsi:type="dcterms:W3CDTF">2024-09-19T14:53:30Z</dcterms:modified>
</cp:coreProperties>
</file>