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88769-8D2A-4E78-82D3-E5CCA002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1122A-FD72-4E3F-861E-CC34B8CC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5294A-62C4-470A-A2D1-EA1CE153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1713C-19AA-4BBA-82CC-6FD96DC5A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32731-33A6-4EA0-B6ED-435991B0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18C21-BBD6-4003-9C51-90852F56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099AA-7EA2-4A25-A351-411DB128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EE1C4-77C3-4B7A-B424-0D92D9F8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54A66-A88B-4762-B7D6-9291B43B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0AA7F-D3A0-4CFB-B83C-407CE98BA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6DACF-2BE0-406C-94C3-31ADE787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4224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透内瘘护理PPT\n## 1.血液透析概述及内瘘的重要性\n### 1.1血液透析的定义与原理\n### 1.2血液透析的适应症与禁忌症\n### 1.3内瘘在血液透析中的重要性\n## 2.内瘘的分类与建立方法\n### 2.1内瘘的分类及特点\n### 2.2内瘘的建立方法与选择\n### 2.3内瘘成熟期与使用时机\n## 3.内瘘的护理与评估\n### 3.1内瘘的护理原则与方法\n### 3.2内瘘的评估方法与指标\n### 3.3内瘘并发症的预防与处理\n## 4.内瘘患者的健康教育\n### 4.1内瘘患者的生活指导\n### 4.2内瘘患者的饮食指导\n### 4.3内瘘患者的心理疏导与康复\n## 5.内瘘护理的案例分析\n### 5.1内瘘成功案例分享\n### 5.2内瘘并发症案例分析与教训\n### 5.3内瘘护理创新与实践\n## 6.总结与展望\n### 6.1内瘘护理的总结与体会\n### 6.2内瘘护理的未来发展趋势\n### 6.3对护理人员的期望与要求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血透内瘘护理PPT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血液透析概述及内瘘的重要性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血液透析是一种替代性治疗手段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用于清除患者体内多余的水分和有毒物质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通过血液透析机实现血液与透析液的交换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血液透析的原理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利用半透膜的渗透性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通过弥散、对流和超滤三种方式清除废物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慢性肾功能衰竭患者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急性肾功能衰竭患者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药物或毒物中毒患者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严重出血倾向患者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心功能不全患者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低血压患者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内瘘在血液透析中的重要性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内瘘是血液透析的生命线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提供稳定的血管通路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保证血液透析的顺利进行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内瘘的使用寿命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直接影响患者的生活质量和生存期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良好的护理和维护至关重要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内瘘的分类与建立方法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内瘘的分类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临时性内瘘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永久性内瘘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内瘘的特点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容易建立，但使用寿命较短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适用于短期透析患者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永久性内瘘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建立过程较复杂，但使用寿命较长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适用于长期透析患者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内瘘的分类及特点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动脉穿刺法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静脉穿刺法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永久性内瘘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腕部内瘘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前臂内瘘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上臂内瘘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建立方法的选择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考虑内瘘的成熟期和使用寿命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权衡手术风险和收益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内瘘的建立方法与选择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4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6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248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内瘘成熟期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一般为术后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2-4周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成熟期内瘘的血管稳定性较好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成熟期内瘘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可用于血液透析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能提供足够的血流量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未成熟期内瘘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避免过早使用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防止内瘘损伤和失败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内瘘成熟期与使用时机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内瘘的护理与评估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保持内瘘通畅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防止血栓形成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定期检查内瘘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保持穿刺部位的清洁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使用药物抗凝治疗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内瘘的护理原则与方法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观察内瘘的搏动和血管弹性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检查穿刺部位有无红肿和渗出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使用多普勒超声检查血流量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评估指标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血管通畅度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感染和血栓形成风险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内瘘的评估方法与指标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4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49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51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严格遵守护理原则和方法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定期评估内瘘状况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及时处理异常情况</a:t>
                </a:r>
                <a:endParaRPr/>
              </a:p>
            </p:txBody>
          </p:sp>
        </p:grpSp>
        <p:grpSp>
          <p:nvGrpSpPr>
            <p:cNvPr id="54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使用抗生素治疗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加强局部护理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使用药物溶栓治疗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必要时手术取栓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内瘘并发症的预防与处理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https://d.book118.com/075004224120011111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血透内瘘护理PPT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2024-09-17T01:22:49.292</cp:lastPrinted>
  <dcterms:created xsi:type="dcterms:W3CDTF">2024-09-16T17:22:49Z</dcterms:created>
  <dcterms:modified xsi:type="dcterms:W3CDTF">2024-09-16T17:22:51Z</dcterms:modified>
</cp:coreProperties>
</file>