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1A5D49-492F-46AF-889E-27C06A7A54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7CB6A3-1ECE-4CFB-BEF5-0BFC76B778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26ED1E-58A5-4B63-B610-1F6E32E7D5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093CCD-FF17-428E-8F98-AE62399066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56472A-C798-4CD8-A9DD-90E2FFB98B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44B144-082D-4A35-96D4-29E1B59DF4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298824-CCA4-4AA7-8289-3F55B24213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CABAD8-7142-4ABF-86E5-7CABA0A6F9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836951-B3AF-4A99-A83B-9835A71B18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7DA2AF-1BD8-4422-B6A0-D0B51DA89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4E1631-61F0-4AF9-AF99-3A6D801A7B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01013114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量子信息隐藏技术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量子信息隐藏技术概述
 量子隐写术基本原理
 量子隐写术算法分类
 基于QKD的隐藏方案
 基于量子态的隐藏方案
 量子信息隐藏安全性分析
 量子隐写术性能评估
 未来研究方向与挑战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量子信息隐藏技术概述</a:t>
            </a:r>
          </a:p>
        </p:txBody>
      </p:sp>
      <p:sp>
        <p:nvSpPr>
          <p:cNvPr id="3" name="Subtitle 2"/>
          <p:cNvSpPr>
            <a:spLocks noGrp="1"/>
          </p:cNvSpPr>
          <p:nvPr>
            <p:ph type="subTitle" idx="1"/>
          </p:nvPr>
        </p:nvSpPr>
        <p:spPr/>
        <p:txBody>
          <a:bodyPr/>
          <a:lstStyle/>
          <a:p>
            <a:r>
              <a:t>量子信息隐藏技术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量子信息隐藏技术概述</a:t>
            </a:r>
          </a:p>
        </p:txBody>
      </p:sp>
      <p:sp>
        <p:nvSpPr>
          <p:cNvPr id="3" name="Text Placeholder 2"/>
          <p:cNvSpPr>
            <a:spLocks noGrp="1"/>
          </p:cNvSpPr>
          <p:nvPr>
            <p:ph type="body" idx="1"/>
          </p:nvPr>
        </p:nvSpPr>
        <p:spPr/>
        <p:txBody>
          <a:bodyPr/>
          <a:lstStyle/>
          <a:p>
            <a:r>
              <a:t>量子信息隐藏技术概述</a:t>
            </a:r>
          </a:p>
        </p:txBody>
      </p:sp>
      <p:sp>
        <p:nvSpPr>
          <p:cNvPr id="4" name="Content Placeholder 3"/>
          <p:cNvSpPr>
            <a:spLocks noGrp="1"/>
          </p:cNvSpPr>
          <p:nvPr>
            <p:ph sz="half" idx="2"/>
          </p:nvPr>
        </p:nvSpPr>
        <p:spPr/>
        <p:txBody>
          <a:bodyPr/>
          <a:lstStyle/>
          <a:p>
            <a:r>
              <a:t>1.利用量子系统的特性进行信息隐藏，具有高度的安全性和隐蔽性。</a:t>
            </a:r>
          </a:p>
          <a:p>
            <a:r>
              <a:t>2.量子信息隐藏技术的发展尚处于初级阶段，但具有巨大的潜力和前景。</a:t>
            </a:r>
          </a:p>
          <a:p>
            <a:r>
              <a:t>3.在量子计算和通信技术的推动下，量子信息隐藏技术有望在未来成为网络安全领域的重要支柱。</a:t>
            </a:r>
          </a:p>
          <a:p>
            <a:r>
              <a:t>量子信息隐藏技术是一种利用量子系统的特性来保护信息安全的技术。与传统的信息隐藏技术相比，量子信息隐藏技术具有更高的安全性和隐蔽性，因为在量子系统中，信息的测量和复制会破坏原始信息。这一特性使得量子信息隐藏技术在保密通信、数据加密等领域具有广泛的应用前景。</a:t>
            </a:r>
          </a:p>
          <a:p>
            <a:r>
              <a:t>当前，量子信息隐藏技术的发展尚处于初级阶段，但已经引起了广泛的关注和研究。随着量子计算和通信技术的不断进步，量子信息隐藏技术的实现和应用也将变得更加可行和普及。</a:t>
            </a:r>
          </a:p>
          <a:p>
            <a:r>
              <a:t>未来，量子信息隐藏技术有望成为网络安全领域的重要支柱，为保护信息安全提供新的解决方案和思路。同时，也需要继续研究和探索量子信息隐藏技术的理论和应用，以进一步提高其性能和可靠性。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量子隐写术基本原理</a:t>
            </a:r>
          </a:p>
        </p:txBody>
      </p:sp>
      <p:sp>
        <p:nvSpPr>
          <p:cNvPr id="3" name="Subtitle 2"/>
          <p:cNvSpPr>
            <a:spLocks noGrp="1"/>
          </p:cNvSpPr>
          <p:nvPr>
            <p:ph type="subTitle" idx="1"/>
          </p:nvPr>
        </p:nvSpPr>
        <p:spPr/>
        <p:txBody>
          <a:bodyPr/>
          <a:lstStyle/>
          <a:p>
            <a:r>
              <a:t>量子信息隐藏技术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量子隐写术基本原理</a:t>
            </a:r>
          </a:p>
        </p:txBody>
      </p:sp>
      <p:sp>
        <p:nvSpPr>
          <p:cNvPr id="3" name="Text Placeholder 2"/>
          <p:cNvSpPr>
            <a:spLocks noGrp="1"/>
          </p:cNvSpPr>
          <p:nvPr>
            <p:ph type="body" idx="1"/>
          </p:nvPr>
        </p:nvSpPr>
        <p:spPr/>
        <p:txBody>
          <a:bodyPr/>
          <a:lstStyle/>
          <a:p>
            <a:r>
              <a:t>量子隐写术基本原理</a:t>
            </a:r>
          </a:p>
        </p:txBody>
      </p:sp>
      <p:sp>
        <p:nvSpPr>
          <p:cNvPr id="4" name="Content Placeholder 3"/>
          <p:cNvSpPr>
            <a:spLocks noGrp="1"/>
          </p:cNvSpPr>
          <p:nvPr>
            <p:ph sz="half" idx="2"/>
          </p:nvPr>
        </p:nvSpPr>
        <p:spPr/>
        <p:txBody>
          <a:bodyPr/>
          <a:lstStyle/>
          <a:p>
            <a:r>
              <a:t>1.利用量子态的叠加性和纠缠性</a:t>
            </a:r>
          </a:p>
          <a:p>
            <a:r>
              <a:t>2.在量子信息中隐藏信息</a:t>
            </a:r>
          </a:p>
          <a:p>
            <a:r>
              <a:t>3.通过测量提取隐藏信息</a:t>
            </a:r>
          </a:p>
          <a:p>
            <a:r>
              <a:t>量子隐写术是一种利用量子力学原理来保护和隐藏信息的技术。它利用了量子态的叠加性和纠缠性，在量子信息中隐藏信息，使得未经授权的人无法获取或篡改隐藏的信息。与传统的隐写术相比，量子隐写术具有更高的安全性和抗干扰能力。</a:t>
            </a:r>
          </a:p>
          <a:p>
            <a:r>
              <a:t>在量子隐写术中，信息是通过量子比特（qubit）的叠加态和纠缠态来隐藏的。通过将一个量子比特与一个携带隐藏信息的经典比特进行纠缠，可以将信息隐藏在量子比特中。这种隐藏方式保证了在测量量子比特之前，隐藏的信息是不会被泄露的。</a:t>
            </a:r>
          </a:p>
          <a:p>
            <a:r>
              <a:t>当需要提取隐藏的信息时，通过对量子比特进行测量，可以将其中的隐藏信息提取出来。由于量子测量的特殊性，测量会改变量子比特的状态，因此需要在测量前对量子比特进行备份，以保证信息不被破坏。</a:t>
            </a:r>
          </a:p>
          <a:p>
            <a:r>
              <a:t>总的来说，量子隐写术是一种基于量子力学原理的信息隐藏技术，具有较高的安全性和抗干扰能力，为未来信息安全领域的发展提供了新的思路和方法。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量子隐写术算法分类</a:t>
            </a:r>
          </a:p>
        </p:txBody>
      </p:sp>
      <p:sp>
        <p:nvSpPr>
          <p:cNvPr id="3" name="Subtitle 2"/>
          <p:cNvSpPr>
            <a:spLocks noGrp="1"/>
          </p:cNvSpPr>
          <p:nvPr>
            <p:ph type="subTitle" idx="1"/>
          </p:nvPr>
        </p:nvSpPr>
        <p:spPr/>
        <p:txBody>
          <a:bodyPr/>
          <a:lstStyle/>
          <a:p>
            <a:r>
              <a:t>量子信息隐藏技术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量子隐写术算法分类</a:t>
            </a:r>
          </a:p>
        </p:txBody>
      </p:sp>
      <p:sp>
        <p:nvSpPr>
          <p:cNvPr id="3" name="Text Placeholder 2"/>
          <p:cNvSpPr>
            <a:spLocks noGrp="1"/>
          </p:cNvSpPr>
          <p:nvPr>
            <p:ph type="body" idx="1"/>
          </p:nvPr>
        </p:nvSpPr>
        <p:spPr/>
        <p:txBody>
          <a:bodyPr/>
          <a:lstStyle/>
          <a:p>
            <a:r>
              <a:t>经典量子隐写术算法</a:t>
            </a:r>
          </a:p>
        </p:txBody>
      </p:sp>
      <p:sp>
        <p:nvSpPr>
          <p:cNvPr id="4" name="Content Placeholder 3"/>
          <p:cNvSpPr>
            <a:spLocks noGrp="1"/>
          </p:cNvSpPr>
          <p:nvPr>
            <p:ph sz="half" idx="2"/>
          </p:nvPr>
        </p:nvSpPr>
        <p:spPr/>
        <p:txBody>
          <a:bodyPr/>
          <a:lstStyle/>
          <a:p>
            <a:r>
              <a:t>1.利用量子叠加态和纠缠态实现信息隐藏。</a:t>
            </a:r>
          </a:p>
          <a:p>
            <a:r>
              <a:t>2.在经典信息中嵌入量子态，实现隐秘通信。</a:t>
            </a:r>
          </a:p>
          <a:p>
            <a:r>
              <a:t>3.算法复杂度随着量子比特数增加呈指数级增长。</a:t>
            </a:r>
          </a:p>
          <a:p/>
        </p:txBody>
      </p:sp>
      <p:sp>
        <p:nvSpPr>
          <p:cNvPr id="5" name="Text Placeholder 4"/>
          <p:cNvSpPr>
            <a:spLocks noGrp="1"/>
          </p:cNvSpPr>
          <p:nvPr>
            <p:ph type="body" idx="3"/>
          </p:nvPr>
        </p:nvSpPr>
        <p:spPr/>
        <p:txBody>
          <a:bodyPr/>
          <a:lstStyle/>
          <a:p>
            <a:r>
              <a:t>量子隐写术的安全性和可靠性</a:t>
            </a:r>
          </a:p>
        </p:txBody>
      </p:sp>
      <p:sp>
        <p:nvSpPr>
          <p:cNvPr id="6" name="Content Placeholder 5"/>
          <p:cNvSpPr>
            <a:spLocks noGrp="1"/>
          </p:cNvSpPr>
          <p:nvPr>
            <p:ph sz="half" idx="4"/>
          </p:nvPr>
        </p:nvSpPr>
        <p:spPr/>
        <p:txBody>
          <a:bodyPr/>
          <a:lstStyle/>
          <a:p>
            <a:r>
              <a:t>1.量子隐写术具有高度的安全性，因为量子信息的测量会破坏信息本身。</a:t>
            </a:r>
          </a:p>
          <a:p>
            <a:r>
              <a:t>2.通过量子纠错码可以提高量子隐写术的可靠性。</a:t>
            </a:r>
          </a:p>
          <a:p>
            <a:r>
              <a:t>3.在实际的通信环境中，需要考虑噪声和干扰等因素对安全性和可靠性的影响。</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量子隐写术算法分类</a:t>
            </a:r>
          </a:p>
        </p:txBody>
      </p:sp>
      <p:sp>
        <p:nvSpPr>
          <p:cNvPr id="3" name="Text Placeholder 2"/>
          <p:cNvSpPr>
            <a:spLocks noGrp="1"/>
          </p:cNvSpPr>
          <p:nvPr>
            <p:ph type="body" idx="1"/>
          </p:nvPr>
        </p:nvSpPr>
        <p:spPr/>
        <p:txBody>
          <a:bodyPr/>
          <a:lstStyle/>
          <a:p>
            <a:r>
              <a:t>基于量子密钥分发的隐写术</a:t>
            </a:r>
          </a:p>
        </p:txBody>
      </p:sp>
      <p:sp>
        <p:nvSpPr>
          <p:cNvPr id="4" name="Content Placeholder 3"/>
          <p:cNvSpPr>
            <a:spLocks noGrp="1"/>
          </p:cNvSpPr>
          <p:nvPr>
            <p:ph sz="half" idx="2"/>
          </p:nvPr>
        </p:nvSpPr>
        <p:spPr/>
        <p:txBody>
          <a:bodyPr/>
          <a:lstStyle/>
          <a:p>
            <a:r>
              <a:t>1.利用量子密钥分发协议实现安全通信。</a:t>
            </a:r>
          </a:p>
          <a:p>
            <a:r>
              <a:t>2.将量子密钥嵌入到经典信息中，实现隐写效果。</a:t>
            </a:r>
          </a:p>
          <a:p>
            <a:r>
              <a:t>3.该算法的安全性基于量子力学的不确定性原理。</a:t>
            </a:r>
          </a:p>
          <a:p/>
        </p:txBody>
      </p:sp>
      <p:sp>
        <p:nvSpPr>
          <p:cNvPr id="5" name="Text Placeholder 4"/>
          <p:cNvSpPr>
            <a:spLocks noGrp="1"/>
          </p:cNvSpPr>
          <p:nvPr>
            <p:ph type="body" idx="3"/>
          </p:nvPr>
        </p:nvSpPr>
        <p:spPr/>
        <p:txBody>
          <a:bodyPr/>
          <a:lstStyle/>
          <a:p>
            <a:r>
              <a:t>量子隐写术的实现技术</a:t>
            </a:r>
          </a:p>
        </p:txBody>
      </p:sp>
      <p:sp>
        <p:nvSpPr>
          <p:cNvPr id="6" name="Content Placeholder 5"/>
          <p:cNvSpPr>
            <a:spLocks noGrp="1"/>
          </p:cNvSpPr>
          <p:nvPr>
            <p:ph sz="half" idx="4"/>
          </p:nvPr>
        </p:nvSpPr>
        <p:spPr/>
        <p:txBody>
          <a:bodyPr/>
          <a:lstStyle/>
          <a:p>
            <a:r>
              <a:t>1.需要利用高度精密的量子设备和技术。</a:t>
            </a:r>
          </a:p>
          <a:p>
            <a:r>
              <a:t>2.实现对量子态的精确控制和测量。</a:t>
            </a:r>
          </a:p>
          <a:p>
            <a:r>
              <a:t>3.目前的技术水平还难以实现大规模的量子隐写术应用。</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量子隐写术算法分类</a:t>
            </a:r>
          </a:p>
        </p:txBody>
      </p:sp>
      <p:sp>
        <p:nvSpPr>
          <p:cNvPr id="3" name="Content Placeholder 2"/>
          <p:cNvSpPr>
            <a:spLocks noGrp="1"/>
          </p:cNvSpPr>
          <p:nvPr>
            <p:ph sz="half" idx="2"/>
          </p:nvPr>
        </p:nvSpPr>
        <p:spPr/>
        <p:txBody>
          <a:bodyPr/>
          <a:lstStyle/>
          <a:p>
            <a:r>
              <a:t>1.随着量子技术的不断发展，量子隐写术有望成为未来安全通信的重要手段。</a:t>
            </a:r>
          </a:p>
          <a:p>
            <a:r>
              <a:t>2.需要研究更为高效和安全的量子隐写术算法。</a:t>
            </a:r>
          </a:p>
          <a:p>
            <a:r>
              <a:t>3.未来需要建立更为完善和标准化的量子隐写术协议和规范。</a:t>
            </a:r>
          </a:p>
          <a:p>
            <a:r>
              <a:t>以上是关于量子信息隐藏技术中量子隐写术算法分类的简要介绍，涵盖了目前研究的热点和未来发展的趋势。</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量子隐写术的未来发展趋势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基于QKD的隐藏方案</a:t>
            </a:r>
          </a:p>
        </p:txBody>
      </p:sp>
      <p:sp>
        <p:nvSpPr>
          <p:cNvPr id="3" name="Subtitle 2"/>
          <p:cNvSpPr>
            <a:spLocks noGrp="1"/>
          </p:cNvSpPr>
          <p:nvPr>
            <p:ph type="subTitle" idx="1"/>
          </p:nvPr>
        </p:nvSpPr>
        <p:spPr/>
        <p:txBody>
          <a:bodyPr/>
          <a:lstStyle/>
          <a:p>
            <a:r>
              <a:t>量子信息隐藏技术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基于QKD的隐藏方案</a:t>
            </a:r>
          </a:p>
        </p:txBody>
      </p:sp>
      <p:sp>
        <p:nvSpPr>
          <p:cNvPr id="3" name="Text Placeholder 2"/>
          <p:cNvSpPr>
            <a:spLocks noGrp="1"/>
          </p:cNvSpPr>
          <p:nvPr>
            <p:ph type="body" idx="1"/>
          </p:nvPr>
        </p:nvSpPr>
        <p:spPr/>
        <p:txBody>
          <a:bodyPr/>
          <a:lstStyle/>
          <a:p>
            <a:r>
              <a:t>基于QKD的隐藏方案概述</a:t>
            </a:r>
          </a:p>
        </p:txBody>
      </p:sp>
      <p:sp>
        <p:nvSpPr>
          <p:cNvPr id="4" name="Content Placeholder 3"/>
          <p:cNvSpPr>
            <a:spLocks noGrp="1"/>
          </p:cNvSpPr>
          <p:nvPr>
            <p:ph sz="half" idx="2"/>
          </p:nvPr>
        </p:nvSpPr>
        <p:spPr/>
        <p:txBody>
          <a:bodyPr/>
          <a:lstStyle/>
          <a:p>
            <a:r>
              <a:t>1.量子密钥分发（QKD）是一种利用量子力学原理实现安全通信的技术，可以在不安全的通道上生成和传输安全的密钥。</a:t>
            </a:r>
          </a:p>
          <a:p>
            <a:r>
              <a:t>2.基于QKD的隐藏方案是一种将秘密信息隐藏在量子态中的技术，可以提高信息的安全性和隐蔽性。</a:t>
            </a:r>
          </a:p>
          <a:p>
            <a:r>
              <a:t>3.该方案需要利用量子纠缠和量子测量等技术，实现对隐藏信息的读取和验证。</a:t>
            </a:r>
          </a:p>
          <a:p/>
        </p:txBody>
      </p:sp>
      <p:sp>
        <p:nvSpPr>
          <p:cNvPr id="5" name="Text Placeholder 4"/>
          <p:cNvSpPr>
            <a:spLocks noGrp="1"/>
          </p:cNvSpPr>
          <p:nvPr>
            <p:ph type="body" idx="3"/>
          </p:nvPr>
        </p:nvSpPr>
        <p:spPr/>
        <p:txBody>
          <a:bodyPr/>
          <a:lstStyle/>
          <a:p>
            <a:r>
              <a:t>基于QKD的隐藏方案的技术原理</a:t>
            </a:r>
          </a:p>
        </p:txBody>
      </p:sp>
      <p:sp>
        <p:nvSpPr>
          <p:cNvPr id="6" name="Content Placeholder 5"/>
          <p:cNvSpPr>
            <a:spLocks noGrp="1"/>
          </p:cNvSpPr>
          <p:nvPr>
            <p:ph sz="half" idx="4"/>
          </p:nvPr>
        </p:nvSpPr>
        <p:spPr/>
        <p:txBody>
          <a:bodyPr/>
          <a:lstStyle/>
          <a:p>
            <a:r>
              <a:t>1.利用量子纠缠态实现信息的隐藏和传输，保证信息的不可克隆性和不可窃听性。</a:t>
            </a:r>
          </a:p>
          <a:p>
            <a:r>
              <a:t>2.通过量子测量实现对隐藏信息的读取，同时保证信息的不被篡改。</a:t>
            </a:r>
          </a:p>
          <a:p>
            <a:r>
              <a:t>3.该方案利用了量子力学的特性和原理，具有较高的安全性和可靠性。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基于QKD的隐藏方案</a:t>
            </a:r>
          </a:p>
        </p:txBody>
      </p:sp>
      <p:sp>
        <p:nvSpPr>
          <p:cNvPr id="3" name="Text Placeholder 2"/>
          <p:cNvSpPr>
            <a:spLocks noGrp="1"/>
          </p:cNvSpPr>
          <p:nvPr>
            <p:ph type="body" idx="1"/>
          </p:nvPr>
        </p:nvSpPr>
        <p:spPr/>
        <p:txBody>
          <a:bodyPr/>
          <a:lstStyle/>
          <a:p>
            <a:r>
              <a:t>基于QKD的隐藏方案的应用场景</a:t>
            </a:r>
          </a:p>
        </p:txBody>
      </p:sp>
      <p:sp>
        <p:nvSpPr>
          <p:cNvPr id="4" name="Content Placeholder 3"/>
          <p:cNvSpPr>
            <a:spLocks noGrp="1"/>
          </p:cNvSpPr>
          <p:nvPr>
            <p:ph sz="half" idx="2"/>
          </p:nvPr>
        </p:nvSpPr>
        <p:spPr/>
        <p:txBody>
          <a:bodyPr/>
          <a:lstStyle/>
          <a:p>
            <a:r>
              <a:t>1.该方案适用于需要高度保密的通信场景，如军事通信、政府机密传输等。</a:t>
            </a:r>
          </a:p>
          <a:p>
            <a:r>
              <a:t>2.在网络安全领域，该方案可以用于保护重要数据的传输和存储，防止数据泄露和被攻击。</a:t>
            </a:r>
          </a:p>
          <a:p>
            <a:r>
              <a:t>3.该方案也可以用于实现安全的身份验证和授权，提高信息系统的安全性。</a:t>
            </a:r>
          </a:p>
          <a:p/>
        </p:txBody>
      </p:sp>
      <p:sp>
        <p:nvSpPr>
          <p:cNvPr id="5" name="Text Placeholder 4"/>
          <p:cNvSpPr>
            <a:spLocks noGrp="1"/>
          </p:cNvSpPr>
          <p:nvPr>
            <p:ph type="body" idx="3"/>
          </p:nvPr>
        </p:nvSpPr>
        <p:spPr/>
        <p:txBody>
          <a:bodyPr/>
          <a:lstStyle/>
          <a:p>
            <a:r>
              <a:t>基于QKD的隐藏方案的优势和局限性</a:t>
            </a:r>
          </a:p>
        </p:txBody>
      </p:sp>
      <p:sp>
        <p:nvSpPr>
          <p:cNvPr id="6" name="Content Placeholder 5"/>
          <p:cNvSpPr>
            <a:spLocks noGrp="1"/>
          </p:cNvSpPr>
          <p:nvPr>
            <p:ph sz="half" idx="4"/>
          </p:nvPr>
        </p:nvSpPr>
        <p:spPr/>
        <p:txBody>
          <a:bodyPr/>
          <a:lstStyle/>
          <a:p>
            <a:r>
              <a:t>1.该方案具有较高的安全性和保密性，能够保证信息的不可窃听和不可篡改性。</a:t>
            </a:r>
          </a:p>
          <a:p>
            <a:r>
              <a:t>2.但是，该方案实现难度较大，需要利用较为复杂的量子技术和设备。</a:t>
            </a:r>
          </a:p>
          <a:p>
            <a:r>
              <a:t>3.同时，该方案的传输距离和传输速率也存在一定的局限性，需要进一步改进和优化。</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基于QKD的隐藏方案</a:t>
            </a:r>
          </a:p>
        </p:txBody>
      </p:sp>
      <p:sp>
        <p:nvSpPr>
          <p:cNvPr id="3" name="Text Placeholder 2"/>
          <p:cNvSpPr>
            <a:spLocks noGrp="1"/>
          </p:cNvSpPr>
          <p:nvPr>
            <p:ph type="body" idx="1"/>
          </p:nvPr>
        </p:nvSpPr>
        <p:spPr/>
        <p:txBody>
          <a:bodyPr/>
          <a:lstStyle/>
          <a:p>
            <a:r>
              <a:t>基于QKD的隐藏方案的未来发展趋势</a:t>
            </a:r>
          </a:p>
        </p:txBody>
      </p:sp>
      <p:sp>
        <p:nvSpPr>
          <p:cNvPr id="4" name="Content Placeholder 3"/>
          <p:cNvSpPr>
            <a:spLocks noGrp="1"/>
          </p:cNvSpPr>
          <p:nvPr>
            <p:ph sz="half" idx="2"/>
          </p:nvPr>
        </p:nvSpPr>
        <p:spPr/>
        <p:txBody>
          <a:bodyPr/>
          <a:lstStyle/>
          <a:p>
            <a:r>
              <a:t>1.随着量子力学和量子技术的发展，基于QKD的隐藏方案将会得到进一步的改进和优化。</a:t>
            </a:r>
          </a:p>
          <a:p>
            <a:r>
              <a:t>2.未来，该方案将会应用于更广泛的领域，如云计算、物联网等，提高信息系统的安全性和可靠性。</a:t>
            </a:r>
          </a:p>
          <a:p>
            <a:r>
              <a:t>3.同时，该方案也需要进一步考虑实际应用中的安全性和可行性等问题，推动其实际应用和发展。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基于量子态的隐藏方案</a:t>
            </a:r>
          </a:p>
        </p:txBody>
      </p:sp>
      <p:sp>
        <p:nvSpPr>
          <p:cNvPr id="3" name="Subtitle 2"/>
          <p:cNvSpPr>
            <a:spLocks noGrp="1"/>
          </p:cNvSpPr>
          <p:nvPr>
            <p:ph type="subTitle" idx="1"/>
          </p:nvPr>
        </p:nvSpPr>
        <p:spPr/>
        <p:txBody>
          <a:bodyPr/>
          <a:lstStyle/>
          <a:p>
            <a:r>
              <a:t>量子信息隐藏技术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https://d.book118.com/075010131143011101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量子信息隐藏技术概述</vt:lpstr>
      <vt:lpstr> 量子信息隐藏技术概述</vt:lpstr>
      <vt:lpstr> 量子隐写术基本原理</vt:lpstr>
      <vt:lpstr> 量子隐写术基本原理</vt:lpstr>
      <vt:lpstr> 量子隐写术算法分类</vt:lpstr>
      <vt:lpstr> 量子隐写术算法分类</vt:lpstr>
      <vt:lpstr> 量子隐写术算法分类</vt:lpstr>
      <vt:lpstr> 量子隐写术算法分类</vt:lpstr>
      <vt:lpstr> 基于QKD的隐藏方案</vt:lpstr>
      <vt:lpstr> 基于QKD的隐藏方案</vt:lpstr>
      <vt:lpstr> 基于QKD的隐藏方案</vt:lpstr>
      <vt:lpstr> 基于QKD的隐藏方案</vt:lpstr>
      <vt:lpstr> 基于量子态的隐藏方案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2024-09-09T22:46:33.578</cp:lastPrinted>
  <dcterms:created xsi:type="dcterms:W3CDTF">2024-09-09T14:46:33Z</dcterms:created>
  <dcterms:modified xsi:type="dcterms:W3CDTF">2024-09-09T14:46:36Z</dcterms:modified>
</cp:coreProperties>
</file>