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FD52E-0E29-408A-B5D0-A648E3EA1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C6AE5-5C84-483E-BC9A-FF16D0966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4CFD1-87EC-47D4-8524-F8A342482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740D0-7B20-40C0-867C-78E587126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0C6CA3-ECD4-41A1-A794-B9346DCC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F27E3-C153-40ED-A169-99BF8FA2F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85457-9A3E-4A4E-B733-2D938495D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67B08-553F-4B23-9737-246C34BF7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CA4B4-3DD1-4170-86A9-F3D969C39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CE00B-5C98-40DC-A00C-DFC3BB658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9F4C5-FEAF-4A4A-9E3D-B716C3145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10203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项目质量管理方案的质量改进计划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质量改进计划目标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质量改进计划措施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质量改进计划实施步骤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质量改进计划预期成果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质量改进计划风险评估与应对措施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通过实施质量改进计划，提高项目交付物的质量，满足客户需求和期望。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优质的项目质量有助于提升组织在市场上的竞争力和声誉。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通过建立质量改进机制，推动组织在项目执行过程中不断寻求改进机会，提高整体绩效。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提高项目质量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提升组织竞争力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35" b="1943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包括项目经理、开发人员、测试人员等与项目直接相关的成员。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包括客户、用户、业务部门等与项目质量相关的利益方。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包括项目经理的上级领导和质量管理部门的负责人等。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项目团队成员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项目干系人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项目设立专门的质量管理部门，明确各级人员的质量管理职责，形成有效的质量监控体系。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流程和规范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项目遵循一套完善的质量管理流程和规范，包括质量计划、质量保证、质量控制和质量改进等环节。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项目遵循明确的质量方针，致力于实现特定的质量目标，如减少缺陷率、提高客户满意度等。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通过对项目过程中各项质量指标的统计和分析，评估项目整体质量水平以及各环节的质量表现。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质量指标达成情况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定期开展客户满意度调查，了解客户对项目质量的评价和需求，以便及时调整质量管理策略。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定期对项目质量管理体系进行内部审核，确保体系的有效性和一致性，及时发现并纠正存在的问题。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内部质量审核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项目过程中可能出现质量不稳定的情况，表现为产品缺陷率波动、客户投诉增多等问题。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质量波动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人员技能不足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现有的质量管理流程可能过于繁琐，导致项目执行效率低下，影响项目进度和成本。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部分项目成员可能缺乏足够的质量管理技能和经验，无法有效地实施质量管理措施。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项目团队之间可能存在沟通不畅的情况，导致质量问题无法及时发现和处理，进而影响项目整体质量。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质量改进计划目标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通过短期内的质量改进活动，使产品缺陷率降低20%。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针对现有生产流程中的瓶颈和问题，实施改进措施，提高生产效率10%。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在中期内，完善质量管理制度和流程，确保质量管理工作有章可循。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建立健全质量管理体系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通过开展质量培训和宣传活动，提高员工对质量的认识和重视程度，降低人为因素导致的质量问题。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提升员工质量意识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实现零缺陷目标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通过持续的质量改进活动，逐步实现产品零缺陷的目标，提高客户满意度和品牌声誉。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推动质量文化建设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将质量管理理念融入企业文化中，形成全员参与、持续改进的质量文化氛围。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质量改进计划措施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对现有质量管理体系进行全面梳理，识别存在的问题和不足。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梳理现有质量管理体系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针对梳理出的问题，制定具体的改进计划，明确改进目标、措施和时间表。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制定质量管理体系改进计划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按照改进计划，逐步推进质量管理体系的完善，确保各项措施得到有效落实。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实施质量管理体系改进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https://d.book118.com/075010203320011111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2024-09-17T20:09:31.437</cp:lastPrinted>
  <dcterms:created xsi:type="dcterms:W3CDTF">2024-09-17T12:09:31Z</dcterms:created>
  <dcterms:modified xsi:type="dcterms:W3CDTF">2024-09-17T12:09:33Z</dcterms:modified>
</cp:coreProperties>
</file>