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AED12-F11E-4C70-92CC-BA63CC4F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1A7D0-8A11-431A-8F4E-E7BA228C6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B2D1E-10B4-4213-B139-D55BCF384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5D7A9-8C84-4069-A980-4AFFCFC2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E0E5B-946C-4001-B93F-CABCD6E3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81B24-F904-4315-878E-80D3FEFD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2425A-BF3D-46A4-9F6C-D5AD24B18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EFCDE-B49F-48FB-8DD0-00C8F9AEB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AACF6-BDE0-466C-9DF4-1350A052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AAFCB-14B6-46D0-838B-C13CB087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D025-2C27-46A9-8B25-3E60186F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111420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提高团队的战略布局与执行能力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团队战略布局的理解与实施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提升团队执行力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团队战略与执行的协同发展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团队领导力在战略布局与执行中的作用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案例分享：成功团队的策略布局与执行力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团队战略布局的理解与实施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战略布局定义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战略布局的重要性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战略布局的定义与重要性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战略布局是指团队为实现长期目标而制定的策略和行动计划，包括对市场、竞争对手、客户需求等方面的分析和定位。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战略布局能够帮助团队明确发展方向，优化资源配置，提高工作效率，增强竞争优势，从而实现可持续发展。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理解团队的战略布局首先要明确团队的发展目标，包括长期和短期目标。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了解团队所处的市场环境、竞争对手情况、客户需求等，以便更好地制定策略。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根据团队目标和分析结果，制定具体的行动计划，包括产品开发、市场推广、销售策略等。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如何理解团队的战略布局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持续优化和调整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实施团队战略布局的关键步骤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在实施过程中，根据实际情况持续优化和调整战略布局，以适应市场变化和客户需求。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确保团队成员之间的有效沟通，以便更好地协调工作，实现共同目标。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在理解战略布局的基础上，制定具体的实施计划，包括时间安排、人员分工、资源调配等。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建立激励机制，鼓励团队成员积极参与战略实施；同时定期评估战略执行效果，发现问题及时调整。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提升团队执行力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60" r="225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执行力是指团队将战略转化为具体行动，实现预期目标的能力。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一个团队拥有强大的执行力，能够确保战略的有效实施，提高工作效率，实现组织目标。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培训与能力提升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提升团队执行力的关键要素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制定清晰、具体的目标，并制定相应的执行计划，确保团队成员明确自己的任务和责任。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建立良好的沟通机制，促进团队成员之间的信息交流和协作，确保工作顺利进行。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定期开展培训和技能提升活动，提高团队成员的专业素质和执行能力。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建立合理的激励机制和考核体系，激发团队成员的工作积极性和创造力。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在制定战略时，要同时制定具体的执行计划，明确各项任务的分工和时间节点。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制定明确的执行计划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定期召开团队会议，分享工作进展和遇到的问题，及时解决沟通障碍。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通过团队建设活动和跨部门合作项目，提高团队协作意识和能力。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及时收集和分析执行过程中的反馈信息，调整和优化工作计划和策略。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执行力提升的具体措施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团队战略与执行的协同发展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https://d.book118.com/075011142024011042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2024-09-03T02:42:26.689</cp:lastPrinted>
  <dcterms:created xsi:type="dcterms:W3CDTF">2024-09-02T18:42:26Z</dcterms:created>
  <dcterms:modified xsi:type="dcterms:W3CDTF">2024-09-02T18:42:28Z</dcterms:modified>
</cp:coreProperties>
</file>