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6B672-15E5-4FDF-B504-BBCAC0AD1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998A5-3009-461C-9420-DCCF2C43B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E86CB-69D4-4FC7-B62B-A96E6788C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62F6B-AA1A-4EF0-A909-76B9B1DB9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5CAD5C-5C20-4F1F-9EF3-743B470F0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E93B6E-CB2E-456B-B3CF-590E292DA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07B7F2-BCE8-4E86-AB6C-A0C09AB13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D8C28-31FA-4EA4-9856-304E9F836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BCBDA-AD44-4E16-A6A1-C8378E842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BF912-B82A-48C1-9081-166630055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61F0A-1BFF-4DB6-8D90-70BF8F13B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13201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神经功能缺损护理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神经功能缺损的症状与表现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神经功能缺损的护理原则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神经功能缺损的康复治疗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神经功能缺损的预防与控制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神经功能缺损的定义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神经功能缺损是指由于各种原因导致的神经系统结构和功能损害，导致个体出现一系列的症状和体征，如肌肉无力、感觉异常、语言障碍等。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神经功能缺损通常会影响个体的日常生活和工作能力，需要采取相应的护理措施来缓解症状、改善生活质量。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神经功能缺损的常见原因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40" r="1624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脑血管疾病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如脑梗塞、脑出血等，导致脑组织缺血或出血，进而引发神经功能缺损。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神经系统感染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如脑膜炎、脑炎等，由于感染导致神经元受损，引发神经功能缺损。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神经系统退行性疾病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如帕金森病、阿尔茨海默病等，由于神经元变性或死亡，导致神经功能缺损。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颅脑外伤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头部受到外力作用，导致脑组织损伤，引发神经功能缺损。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神经功能缺损的症状与表现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运动功能缺损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肌肉无力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由于神经受损，肌肉无法正常收缩，导致肢体无力。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运动协调障碍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运动协调性受损，表现为动作不协调、步态不稳等。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瘫痪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严重情况下，神经功能缺损可能导致肢体完全瘫痪，无法自主活动。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感觉功能缺损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疼痛麻木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对触觉的敏感性降低，对轻触或压力感觉不敏感。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触觉减退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温度感觉异常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对温度的感觉出现异常，可能对冷热感觉不敏感或感觉过敏。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受损神经支配区域可能出现疼痛、麻木等感觉异常。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872" b="238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语言和认知功能缺损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语言障碍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表现为言语不清、发音困难、语言理解障碍等。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记忆力减退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神经功能缺损可能导致记忆力减退，表现为近期记忆和远期记忆均受影响。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注意力不集中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难以集中精力完成某项任务或保持专注状态。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神经功能缺损的护理原则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定期洗澡、洗头、修剪指甲，保持皮肤清洁，预防感染。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875" r="9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217" r="222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根据病情制定合适的饮食计划，保证营养摄入，增强免疫力。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创造良好的睡眠环境，保持规律的作息时间，提高睡眠质量。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https://d.book118.com/075013201131011123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2024-09-27T04:45:04.615</cp:lastPrinted>
  <dcterms:created xsi:type="dcterms:W3CDTF">2024-09-26T20:45:04Z</dcterms:created>
  <dcterms:modified xsi:type="dcterms:W3CDTF">2024-09-26T20:45:06Z</dcterms:modified>
</cp:coreProperties>
</file>