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82E6F6-44DE-4ED8-859B-F7E846FF0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CCA4F-D265-4220-9F66-4F2B3C46D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9067C2-C373-4A3B-8FF3-E4E5513AC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7CF927-F438-4C91-AF44-9E4332112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4F786E-C090-4BE2-82F6-09DA80933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F622FD-3417-4E37-9ED1-244559BB2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82280E-207B-4FFC-B4A0-20B02025C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4DBDFE-3802-41BF-8DFE-50A125CAE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61CCCB-6D7F-4229-9D78-F999024C1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E302D-4E14-4F2D-90DC-83BB4B2CE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CF9140-E45D-4F8E-9200-526EBEFE8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02103434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2024年世界人口增长趋势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人口增长概述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世界各地区人口增长情况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影响人口增长因素分析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世界人口增长趋势预测与挑战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人口增长概述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全球人口现状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全球人口数量已经超过70亿，且正在以每年约8000万的速度增长。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亚洲地区人口最多，占全球总人口的约60%。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非洲地区人口增长最快，预计到2100年将超过亚洲成为人口最多的地区。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人口增长是指一定时期内人口数量的增加或减少，通常以人口出生率、死亡率和迁移率等指标来衡量。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人口增长对于经济发展、资源分配、环境保护等方面都有重要影响。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适度的人口增长可以促进经济发展和社会进步，而过度的人口增长则可能带来资源短缺、环境破坏等问题。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人口增长定义及意义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随着医疗技术的进步和公共卫生水平的提高，全球人口死亡率不断下降，预期寿命不断延长。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许多国家实施了计划生育政策，以控制人口过快增长。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城市化进程加速，越来越多的人聚集到城市地区，导致城市人口迅速增加。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气候变化、环境污染等全球性问题对人口增长也产生了重要影响。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2024年世界人口增长背景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1924526" y="2519839"/>
            <a:ext cx="1044607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947577" y="3946970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180481" y="3974306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137428" y="2548604"/>
            <a:ext cx="1046035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220860" y="2861618"/>
            <a:ext cx="451939" cy="363811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22230" y="4203954"/>
            <a:ext cx="495300" cy="495300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9388983" y="2800826"/>
            <a:ext cx="542925" cy="542925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9455134" y="4250341"/>
            <a:ext cx="495300" cy="49530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世界各地区人口增长情况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亚洲地区人口总数继续增加，但增长速度放缓。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中国、印度等人口大国的人口增长趋于稳定，但仍占据亚洲人口增长的主体。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东南亚、南亚地区人口增长较快，尤其是印度尼西亚、孟加拉国等国家。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亚洲地区人口增长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非洲地区人口增长速度依然为全球最快，尤其是撒哈拉以南非洲地区。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尼日利亚、埃塞俄比亚、刚果等国家人口增长迅速，成为非洲人口增长的主要推动力。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城市化进程加速，非洲城市人口比例不断上升。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333" r="1633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非洲地区人口增长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625" r="17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南欧地区如意大利、西班牙等国家人口负增长现象较为明显。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欧洲地区人口总数缓慢增长，但部分国家出现负增长。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俄罗斯、德国、法国等国家人口数量相对稳定，但增长率较低。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欧洲地区人口增长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090" r="1709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美洲地区人口总数持续增长，但增长速度较亚洲和非洲缓慢。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美国、巴西、墨西哥等国家为美洲地区人口增长的主要贡献者。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加勒比海地区和南美洲部分国家人口增长速度较快。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美洲地区人口增长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大洋洲地区人口总数相对较少，增长速度较慢。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澳大利亚、新西兰等国家人口数量稳定增长，但增长率不高。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部分岛国如斐济、巴布亚新几内亚等人口增长速度较快。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54" r="1935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大洋洲地区人口增长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影响人口增长因素分析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https://d.book118.com/075021034341011101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2024-09-10T14:58:07.643</cp:lastPrinted>
  <dcterms:created xsi:type="dcterms:W3CDTF">2024-09-10T06:58:07Z</dcterms:created>
  <dcterms:modified xsi:type="dcterms:W3CDTF">2024-09-10T06:58:09Z</dcterms:modified>
</cp:coreProperties>
</file>