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619168-5DD8-4F9A-8D94-E4712899C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A44148-76D0-45EE-AFE1-727B41618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0859C6-B982-4587-8DCD-0A897FBEE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56FC1F-D553-4C83-B27E-500DA2F9C6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FA5E3D-AFE9-4D76-8350-A52322DCEA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7C41C1-F9C2-4735-BF76-3AED70E0A2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010F85-8C81-47A5-9BE6-E6EF4355F9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0A2C8C-9D67-4509-920A-EA77BE374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115FD1-A465-4F64-98FB-A093DC3048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121CD-8EE4-4F4A-9B63-5EDC14F8C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2B0140-C04C-4DCE-AA96-F07A4E224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02113330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一年级新生预防溺水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溺水的原因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预防溺水的措施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溺水自救方法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溺水救护方法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401" r="284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34" r="314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928" r="2992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本指南旨在提供一年级新生预防溺水的相关知识和技能，以降低溺水事故的发生率。</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溺水是儿童意外死亡的主要原因之一，特别是在一年级新生中，由于缺乏安全意识和自我保护能力，溺水事故更容易发生。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473" b="947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溺水的危害</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溺水可能导致呼吸衰竭、心脏骤停等严重后果，甚至可能导致死亡。</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即使幸存下来，溺水也可能导致长期身体和心理问题，如脑损伤、心理创伤等。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溺水的原因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425" r="224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许多一年级新生可能没有接触过游泳，对水性不熟悉，容易在水中失去平衡或恐慌。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缺乏游泳技能</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有些孩子可能因为之前的不愉快经历或听闻溺水事件而对水产生恐惧，导致在水中时紧张无措。</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对水有恐惧感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不了解水性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563" b="35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一年级新生可能对安全知识了解不足，对水域的危险性没有足够的认识，容易在无人看管的情况下靠近危险水域。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孩子天生好奇，可能会在无人陪伴的情况下尝试靠近水源，从而发生意外落水。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意外落水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好奇心驱使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缺乏安全意识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监护人疏忽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有时候家长或其他监护人可能因为疏忽或短暂离开，未能及时关注孩子的安全，导致孩子溺水事件的发生。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独自外出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有些孩子可能会在没有成年人陪伴的情况下独自外出到水边，增加了溺水的风险。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00" r="18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无人看管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预防溺水的措施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1" r="2403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掌握基本游泳技巧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家长可以引导孩子参加游泳培训班，学习基本的游泳技巧，如浮潜、呼吸、划水等，提高孩子在水中的自救能力。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培养水中安全意识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通过游泳课程，教育孩子了解水中的危险和安全知识，让他们知道在水中如何避免危险和保护自己。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学习游泳技能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250" r="14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家长应尽可能陪同孩子一起下水，特别是在孩子刚开始学习游泳时，可以给予孩子更多的安全保障和鼓励。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家长陪同下水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家长应明确自己的监护人责任，时刻关注孩子的安全，特别是在无人看护的情况下，不要让孩子单独留在游泳池或水域附近。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监护人责任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家长陪同下水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远离危险水域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了解危险水域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家长应教育孩子识别危险水域，如深水区、急流、水库等，让孩子知道这些地方的危险性，并远离这些区域。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选择安全水域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家长可以引导孩子选择在有救生员、水质干净、有安全设施的水域游泳或玩耍，尽量避免在不熟悉或无安全保障的水域玩耍。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https://d.book118.com/075021133302011124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2024-09-29T02:57:02.847</cp:lastPrinted>
  <dcterms:created xsi:type="dcterms:W3CDTF">2024-09-28T18:57:02Z</dcterms:created>
  <dcterms:modified xsi:type="dcterms:W3CDTF">2024-09-28T18:57:04Z</dcterms:modified>
</cp:coreProperties>
</file>