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C3C48-18F9-45A0-A379-3544ACAF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6D054-12F4-4811-AB6B-8A74A2FD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FBD22-461D-421D-8B85-BB5023CE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22004-3DFD-4986-9F5A-F14ACD5B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5FB9B-77C0-471D-BD46-5CA41FBB9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24517-1A69-4B62-A718-ED2447E6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61542-6ACB-4973-808E-A7E96931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6DF0B-FBBF-4BAD-9943-EF81B405A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C03DF-A65A-4BD0-8EF3-64DA328B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223F8-B839-4432-8B76-7065418DE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50B8F-D7C9-4D59-B9A3-F4244480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21200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危化品安全标志的培训反馈和改进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通过培训，使参训人员充分认识到危化品安全标志在预防事故、保障人身安全方面的重要性。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规范安全操作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1" r="124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了解并掌握正确的危化品安全标志使用方法和操作规范，避免因误操作引发事故。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通过培训，提高参训人员对危化品风险的识别和评估能力，从而采取有效措施降低风险。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使参训人员掌握危化品安全标志的基本知识，包括标志的种类、含义、设置要求等。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培养参训人员正确识别、使用和维护危化品安全标志的能力。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增强参训人员的安全意识，树立“安全第一”的理念，自觉遵守相关规章制度。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危化品生产、储存、运输、使用等环节的从业人员，以及相关管理人员和监督人员。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根据参训人员的实际情况和培训内容的难易程度，合理安排培训时间，确保培训效果。同时，考虑到工作和学习的时间冲突，可以采取集中培训、分期培训或在线培训等方式进行。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培训内容与过程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83" r="329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培训中详细介绍了危化品安全标志的形状、颜色、图案及文字等识别特征，使参与者能够准确区分不同类型的标志。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根据危化品的性质和危害程度，培训将安全标志分为禁止、警告、指令和提示四大类，并对每类标志的具体含义进行了讲解。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75" r="12175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培训强调了安全标志的设置应遵循醒目、清晰、持久的原则，确保在紧急情况下能够快速传达信息。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针对不同危化品和作业环境，培训提出了相应的安全标志设置要求，如标志的大小、颜色搭配、安装位置等。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安全标志设置规范及要求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通过模拟演练的方式，让参与者亲自体验安全标志的识别、设置和使用过程，加深理解和记忆。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结合实际案例，对安全标志的重要性、设置不当可能带来的后果及如何改进进行了深入剖析，提高了参与者的风险意识和应对能力。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在培训过程中增加更多的互动环节，如小组讨论、角色扮演等，激发参与者的学习兴趣和主动性。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结合更多实际案例进行分析和讲解，使培训内容更加贴近实际工作场景和需求。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在培训结束后，为参与者提供相关的资料和学习资源，以便他们在实际工作中能够随时复习和巩固所学知识。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强化案例分析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提供后续支持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增加互动环节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实际操作演练与案例分析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培训效果评估与反馈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https://d.book118.com/075021200012011100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2024-09-07T17:58:19.871</cp:lastPrinted>
  <dcterms:created xsi:type="dcterms:W3CDTF">2024-09-07T09:58:19Z</dcterms:created>
  <dcterms:modified xsi:type="dcterms:W3CDTF">2024-09-07T09:58:21Z</dcterms:modified>
</cp:coreProperties>
</file>