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1B3DE-8246-495B-8B3F-4D85EAF0E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15BF3-9020-4B5F-B02D-E223F9C34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A0F24-6268-443B-B93C-01A24D3FE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D8775-313E-417F-833A-9BC6F7CB1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A6A216-342A-4B6D-8B9A-10ADE21CC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9019ED-B533-46E3-9264-70D556AC2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971983-BD06-4753-B96B-7E50DAD83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E874A-4583-4515-AD67-C9456DB6E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5A979-3769-4019-8770-BA1911F9E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D03AA-F7AA-460D-8990-0B782D8BD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FB7C5-21B9-4AAF-876D-EF85F9F4E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243233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消化性溃疡的早期识别和治疗方法教案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消化性溃疡的早期识别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并发症的预防和处理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患者教育和心理支持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" r="2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649" r="15649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提高对消化性溃疡的认识和重视程度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9500" r="9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早期识别和治疗消化性溃疡，减少并发症的发生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改善患者的生活质量和预后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59" r="288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消化性溃疡是指胃肠道黏膜被胃酸、胃蛋白酶等自身消化而形成的深层黏膜损伤。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根据溃疡发生部位不同，可分为胃溃疡和十二指肠溃疡。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消化性溃疡的定义和分类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消化性溃疡的早期识别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41" b="40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症状识别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上腹痛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呈现周期性、节律性的上腹痛，是消化性溃疡的典型症状。腹痛性质可为钝痛、灼痛、胀痛或剧痛，也可表现为仅在饥饿时隐痛不适。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有酸性胃液反流至口腔，可伴有烧心、嗳气等症状。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恶心、呕吐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部分患者可有恶心、呕吐症状，呕吐物多为胃内容物。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溃疡活动时，上腹部可有局限性压痛。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腹部压痛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625" r="20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肠鸣音改变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消瘦、贫血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溃疡导致胃肠功能紊乱时，可出现肠鸣音亢进或减弱。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长期慢性溃疡患者，可有消瘦、贫血等营养不良表现。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可直接观察溃疡的部位、大小、形态及周围黏膜情况，是确诊消化性溃疡的主要方法。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70" r="37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0000" r="30000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30000" r="30000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胃镜检查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患者吞服钡剂后，通过X线检查可显示胃和十二指肠的形态和黏膜皱襞情况，有助于发现溃疡。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X线钡餐检查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幽门螺杆菌感染与消化性溃疡密切相关，因此检测幽门螺杆菌对诊断和治疗具有重要意义。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幽门螺杆菌检测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消化性溃疡的治疗方法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建议患者避免刺激性食物和饮料，如辛辣、油腻、酒精等。增加高纤维、易消化食物的摄入，如水果、蔬菜、全麦面包等。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减少精神压力，保持充足睡眠，避免过度劳累。戒烟、戒酒，改善生活习惯。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生活方式改变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及时处理并发症，如出血、穿孔等。保持个人卫生，避免感染。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583" r="29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根除幽门螺杆菌治疗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对于幽门螺杆菌感染引起的消化性溃疡，可采用三联或四联疗法进行根除治疗。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抑制胃酸分泌药物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如质子泵抑制剂（PPIs）和H2受体拮抗剂，可减少胃酸分泌，促进溃疡愈合。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保护胃黏膜药物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如硫糖铝、枸橼酸铋钾等，可增强胃黏膜屏障功能，减少胃酸对胃黏膜的刺激。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https://d.book118.com/075024323302011121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2024-09-25T00:44:12.959</cp:lastPrinted>
  <dcterms:created xsi:type="dcterms:W3CDTF">2024-09-24T16:44:12Z</dcterms:created>
  <dcterms:modified xsi:type="dcterms:W3CDTF">2024-09-24T16:44:15Z</dcterms:modified>
</cp:coreProperties>
</file>