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DEDC23-F668-40EF-A9FD-42CA675E0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E01D8-C53F-4DBD-A567-DDD11ED418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663A1A-2E46-4239-8095-DCB89A976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13EA42-CFE9-45B0-88C4-45DAC6FFE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375578-14A0-4A37-ABED-3B2E23C23F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56E637-04BB-42CD-8E15-7BF9CB9653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C2FD4F-F8BF-4156-BE26-F22FAF727B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DA6C59-BA1C-4E5C-BEED-FE89E21AD4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2A5FBC-EC3B-4EC7-A27E-D377B893F2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A37F8-2B0A-4C4B-BE0B-A001EA7B5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26BB19-7CCB-4B1C-B798-FDF6A74F9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03002034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我的名师成长计划书</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名师必备素质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成长计划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实施策略与措施</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时间安排与进度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评估与反馈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资源与支持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结语</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在当前教育改革的大背景下，我深感提升自身教学水平和专业素养的重要性，以更好地适应教育发展的需求。</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我的名师成长计划书旨在规划我在未来几年内成为一名优秀教师的路径，并明确具体的目标和行动计划。</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7483" r="748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483" r="7483"/>
          <a:stretch>
            <a:fillRect/>
          </a:stretch>
        </p:blipFill>
        <p:spPr>
          <a:xfrm>
            <a:off x="8486660"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我是一名热爱教育事业的年轻教师，拥有扎实的教育学和学科专业知识，以及丰富的教学实践经验。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167" r="14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在未来一年内，提高自己的教学水平和专业素养，争取在学校的各项教学竞赛中获得优异成绩。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在未来三年内，成为学校的教学骨干，并积极参与教育科研项目，发表至少一篇教学论文。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中期目标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在未来五年内，成为本地区知名的优秀教师，并发挥自己的影响力，推动学校乃至更广泛的教育改革。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长期目标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目标与愿景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个人现状分析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我拥有多年的教学经验，熟悉各种教学方法和技巧，能够灵活应对各种教学场景。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教学经验丰富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专业知识扎实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良好的沟通能力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我具备深厚的学科知识，能够为学生提供高质量的教学内容。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我具备良好的沟通能力，能够与学生建立良好的互动关系，提高学生的学习积极性。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22" b="105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62" b="68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劣势分析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教学方法创新不足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虽然我具备丰富的教学经验，但在教学方法上可能过于传统，需要加强创新。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技术应用能力有限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在信息技术与教学融合方面，我的能力还有待提高。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团队合作意识需加强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在与其他教师合作时，有时过于坚持自己的观点，需要提高团队合作意识。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随着教育信息化的发展，教学技术和手段不断更新，为我的专业成长提供了更多机会。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面对日益多样化的学生需求和家长要求，如何提供更优质的教学服务是我面临的一大挑战。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机会与挑战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机会</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名师必备素质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不断深入学习所在领域的专业知识，保持对最新研究成果和学术动态的了解。</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专业知识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掌握与教育教学相关的技能，如课程设计、教学策略、评估方法等。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专业技能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课程设计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根据学生需求和教学目标，设计有吸引力和实效性的课程。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教学策略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运用多样化的教学策略，如启发式教学、案例分析等，以激发学生的学习兴趣和思考能力。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学生评估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建立科学的学生评估体系，全面了解学生的学习状况和进步情况。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教育教学能力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科研能力</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科研经验</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积极参与科研项目，积累科研经验，提高科研水平。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学术论文发表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定期撰写并发表学术论文，展示自己的研究成果和学术观点。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学术诚信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遵守学术道德，杜绝学术不端行为，树立良好的学术形象。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学术规范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熟悉并遵守学术规范，如引用规范、署名规范等，确保学术研究的严谨性和可靠性。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00" r="21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学术道德与规范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成长计划</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通过参加培训、观摩优秀教师的教学活动，提高自己的教学技巧和课堂管理能力。</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5333" r="153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提升教学能力</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深入研究学科内容，不断更新知识体系，确保教学内容的准确性和前沿性。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掌握学科知识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加强与学生的沟通交流，了解学生的学习需求和困难，建立互信、互动的师生关系。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建立良好师生关系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短期目标</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在学科领域内取得一定成就，成为学校的骨干教师，参与学校的教学管理和学科建设。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成为骨干教师</a:t>
            </a:r>
          </a:p>
        </p:txBody>
      </p:sp>
      <p:pic>
        <p:nvPicPr>
          <p:cNvPr id="5" name="Picture 5"/>
          <p:cNvPicPr>
            <a:picLocks noChangeAspect="1"/>
          </p:cNvPicPr>
          <p:nvPr/>
        </p:nvPicPr>
        <p:blipFill>
          <a:blip r:embed="rId2"/>
          <a:srcRect l="20333" r="2033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结合教学实践，开展教学研究，探索教学规律，提高教学质量和效益。</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开展教学研究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指导和培养青年教师，传授教学经验和教学方法，促进青年教师的成长和发展。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培养青年教师</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中期目标</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成为名师</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在学科领域内取得卓越成就，成为知名的教学专家和学科带头人。</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推广教学成果</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将自己的教学成果和经验进行总结和提炼，通过学术论文、专著等形式进行推广和分享。</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促进教育事业发展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积极参与教育事业的发展，为提高教育质量和培养优秀人才做出贡献。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长期目标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05</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实施策略与措施</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https://d.book118.com/075030020343011104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2024-09-14T23:46:33.378</cp:lastPrinted>
  <dcterms:created xsi:type="dcterms:W3CDTF">2024-09-14T15:46:33Z</dcterms:created>
  <dcterms:modified xsi:type="dcterms:W3CDTF">2024-09-14T15:46:35Z</dcterms:modified>
</cp:coreProperties>
</file>