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4DFCE-4A10-45D6-B9F2-38F56E010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5C557-F85F-407A-8FE0-3EB0123EB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F946B-DD1B-489A-8273-91E123AE9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A20E6-4901-4588-B972-5CECAF78E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A0B1C4-5C1B-4133-BB85-E1332DDDB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275471-C8CD-44EF-BE0D-F00C71D97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982B4A-21E3-4FE4-9242-9FF8F7DB1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736A2-CCE1-4BF1-B582-3468A7D37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33F32-D87D-452A-ACCF-27634DC49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F7890-D664-4136-8B9F-78258E9C5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89536-7861-4EFA-93B9-49DA5D296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30104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珠宝和手表零售商培训销售技巧与战略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产品知识与展示技巧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销售策略与方案制定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应对挑战与提升竞争力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增强品牌竞争力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4" r="9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32" r="563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通过专业培训，使销售人员掌握珠宝和手表的基本知识、市场动态和销售技巧，提高销售业绩。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随着消费者对珠宝和手表的需求日益多样化，销售人员需要不断更新知识，以满足不同客户的需求。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优秀的销售团队是企业品牌形象的重要组成部分，通过培训可以提升品牌形象和竞争力。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珠宝和手表市场概述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珠宝和手表市场是一个庞大的市场，其规模随着消费者购买力的提高而不断扩大。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珠宝和手表的消费者群体广泛，包括不同年龄段、性别、职业和收入水平的人群。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随着科技的不断进步和消费者需求的变化，珠宝和手表市场也在不断发展和创新，如智能手表、定制化珠宝等。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珠宝和手表市场竞争激烈，品牌众多，销售人员需要充分了解市场动态和竞争对手情况，以制定有效的销售策略。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积极倾听客户的需求和意见，理解他们的观点和期望。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用简洁明了的语言表达自己的观点，避免使用过于专业的术语。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通过肢体语言、面部表情和声音语调传递友好和专业的形象。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通过提问和观察了解客户的购买动机、预算和品味。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根据客户的需求和偏好，提供符合他们需求的珠宝或手表建议。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提供个性化建议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关注市场趋势和流行元素，为客户提供时尚前沿的购买建议。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市场趋势洞察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建立信任与关系维护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通过诚实、透明和专业的态度，与客户建立信任关系。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提供优质服务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提供周到的售前、售中和售后服务，确保客户满意。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定期回访与关怀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定期回访客户，了解他们的购买体验和需求变化，提供持续的关怀和支持。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产品知识与展示技巧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款式与流行趋势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品牌与历史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珠宝和手表产品知识要点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了解珠宝和手表的品质评估标准，如颜色、净度、切工、重量等。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掌握贵金属、宝石、钻石等材质的基本特征和鉴别方法。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了解知名品牌的历史、特色和代表作品，提升客户对品牌的认知。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熟悉不同款式和流行元素，以便为客户提供个性化的推荐。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营造购买氛围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针对不同客户需求的产品展示策略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通过沟通了解客户的购买目的、预算和喜好，为客户提供合适的产品建议。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根据客户的性格、气质和场合需求，推荐符合其个人风格的珠宝或手表。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在展示过程中，着重强调产品的独特设计、精湛工艺和品牌价值。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通过优雅的店面布置、专业的产品介绍和贴心的服务，营造愉悦的购物体验。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产品展示演练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应对客户异议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团队协作与配合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现场实操演练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模拟真实销售场景，进行珠宝和手表的展示演练，提高销售人员的实操能力。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分析不同客户的需求特点，进行针对性的产品推荐和沟通技巧训练。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学习如何妥善处理客户对产品品质、价格等方面的异议，提升客户满意度。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培养销售人员之间的团队协作意识，提高整体销售效率和服务质量。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https://d.book118.com/075030104331011110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2024-09-16T10:15:46.370</cp:lastPrinted>
  <dcterms:created xsi:type="dcterms:W3CDTF">2024-09-16T02:15:46Z</dcterms:created>
  <dcterms:modified xsi:type="dcterms:W3CDTF">2024-09-16T02:15:48Z</dcterms:modified>
</cp:coreProperties>
</file>