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621B28-EB2E-40F3-884A-3305EC8FB9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F12CE-4058-4D68-8819-27B3CEE86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5F2EE-7DDC-4108-931C-EE0CB4F48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4314F-FA58-4809-9055-28538D647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5988CD-2541-4C2F-BF49-3E053E0A1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21BD8B-045F-44FB-8F50-178D619F7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89EC76-733F-4158-9343-8F5321238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056B6B-8F3E-460C-B75F-94081F800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7BA66-A307-41B0-8DE2-03A7A1604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9E558-6E28-45A0-A529-49B6D2D9D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700248-4182-451F-A943-48BED90F9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03020303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行业特定会计培训 医疗、房地产、制造业等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行业会计概述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医疗行业会计培训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房地产行业会计培训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制造业行业会计培训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其他行业会计培训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行业会计概述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行业会计是指根据特定行业的经济业务特点，采用特定的会计政策和核算方法，对特定行业的经济业务进行会计核算和监督的专业会计。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不同行业的经济业务具有不同的特点，因此行业会计需要采用不同的会计政策和核算方法，以满足特定行业的经济业务核算和监督需求。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行业会计的定义与特点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行业会计特点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行业会计定义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行业会计的重要性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提高会计信息质量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行业会计能够提供更加准确、可靠的会计信息，帮助企业做出更加科学、合理的经济决策。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行业会计能够规范企业的经济行为，提高企业的经营管理水平，促进企业的可持续发展。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维护市场经济秩序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行业会计能够规范整个行业的经济行为，维护市场经济秩序，促进经济的健康发展。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行业会计的产生和发展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随着社会经济的发展和行业的不断分化，行业会计逐渐产生和发展起来。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行业会计的未来发展趋势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随着经济全球化和信息化的发展，行业会计将不断向国际化、标准化、信息化方向发展。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行业会计的历史与发展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医疗行业会计培训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医疗行业的会计处理涉及大量专业术语和特定业务，要求会计人员具备较高的专业素养。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专业性较强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医疗行业受到国家及地方政府的严格监管，会计处理需遵循相关法律法规和政策。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法规严格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医疗行业的业务流程多样且复杂，涉及挂号、诊疗、药品销售等多个环节，要求会计人员熟悉相关业务流程。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业务流程复杂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医疗行业会计的特点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https://d.book118.com/075030203033011114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2024-09-21T03:42:57.123</cp:lastPrinted>
  <dcterms:created xsi:type="dcterms:W3CDTF">2024-09-20T19:42:57Z</dcterms:created>
  <dcterms:modified xsi:type="dcterms:W3CDTF">2024-09-20T19:42:59Z</dcterms:modified>
</cp:coreProperties>
</file>