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D9C844-D223-4E6A-B706-B29BE7C03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3B17F-57EF-4BE0-9065-26983357A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71E42B-BF9E-45A1-898A-BA3BE09FE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A5F1E5-2ED1-4D1F-8C94-94F292D3AC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C9EB55-4A80-419E-990B-504947E72E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4654B8-2EAE-48F1-81BA-847490878D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F87A80-CF37-4B04-ACFD-5E06F7317B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6B1DC-A0EB-4C01-93FA-37056E150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9E4D41-CF00-4C09-887B-758B459F1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DFE5C-9034-40EC-BB68-2A289563DC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B6652-D229-4387-A604-202F9B1AE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030224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文学翻译批评之骆驼祥子</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骆驼祥子原著分析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骆驼祥子翻译版本比较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文学翻译批评方法探讨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骆驼祥子翻译批评实践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对未来文学翻译批评的展望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作品背景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《骆驼祥子》是老舍先生的代表作之一，以20世纪20年代的北京为背景，通过人力车夫祥子的悲惨遭遇，揭示了旧社会底层劳动人民的苦难生活。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作者简介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老舍，原名舒庆春，字舍予，中国现代小说家、文学家、戏剧家、语言大师、人民艺术家、北京人艺编剧，新中国第一位获得“人民艺术家”称号的作家。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31" r="26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作品背景及作者简介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通过对《骆驼祥子》不同译本的翻译批评，探讨翻译策略和方法在传递原文文化内涵和风格特征方面的得失，为文学翻译实践提供借鉴和参考。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翻译批评有助于提高翻译质量，促进不同文化之间的交流和理解。对《骆驼祥子》的翻译批评不仅有助于深化对该作品的理解和欣赏，还能推动中国文学在国际舞台上的传播和影响。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翻译批评的目的与意义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骆驼祥子原著分析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40" r="1814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小说以旧北京为背景，通过人力车夫祥子的悲惨遭遇，描绘了旧社会底层人民的苦难生活。故事情节紧凑，矛盾冲突激烈，展现了祥子与命运抗争的历程。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故事情节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祥子是小说的主人公，他勤劳、朴实、善良，但在旧社会的压迫下，最终沦为乞丐。小说中还塑造了其他鲜明的人物形象，如残忍霸道的车主、狡猾的军阀等，反映了当时社会的黑暗面。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人物形象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故事情节与人物形象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语言风格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老舍运用地道的北京话，以朴实、生动的语言描绘了底层人民的生活。小说中充满了浓郁的京味儿，展现了北京独特的地域文化。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文学价值</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《骆驼祥子》是中国现代文学史上的经典之作，它揭示了旧社会的黑暗和人民的苦难，具有深刻的社会意义。同时，小说在人物塑造、情节安排、语言运用等方面都达到了较高的艺术水平，具有很高的文学价值。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语言风格及文学价值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骆驼祥子翻译版本比较</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直译与意译</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不同译者对于原文的理解和表达方式不同，有的倾向于直译，保留原文的语言结构和表达方式，有的则更倾向于意译，注重传达原文的意境和情感。</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归化与异化</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在翻译过程中，译者会面临归化与异化的选择。归化是指将原文的表达方式和文化背景转化为目标语言读者所熟悉的形式，而异化则是保留原文的异质性，让读者感受到原文的独特魅力。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语言风格</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不同译者的语言风格也有所不同，有的译文语言平实、质朴，有的则更注重文采和修辞，呈现出不同的美学效果。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不同译者的翻译策略及风格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忠实度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评估译文是否忠实于原文，是否准确传达了原文的信息和意境。</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流畅度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评估译文的流畅度和可读性，是否符合目标语言的表达习惯和规范。</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文化传递</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评估译文是否成功传递了原文中的文化内涵和背景信息。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优缺点分析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根据以上评估标准，分析不同译文的优缺点，总结各版本的特色和不足之处。</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译文质量评估与优缺点分析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文学翻译批评方法探讨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https://d.book118.com/075030224003011114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2024-09-20T22:50:58.474</cp:lastPrinted>
  <dcterms:created xsi:type="dcterms:W3CDTF">2024-09-20T14:50:58Z</dcterms:created>
  <dcterms:modified xsi:type="dcterms:W3CDTF">2024-09-20T14:51:00Z</dcterms:modified>
</cp:coreProperties>
</file>