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D4CAA-AC4C-424A-A47D-4ADD8354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2CD16-7271-4AEB-98C8-8D260C917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2A142-3D94-4F00-90B3-5FD12C49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F7384-9D6E-4151-9C4C-02D265134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2301E-6F76-4905-96DE-3AA5EF88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FF95BB-4B7F-48DA-9EE7-E2C58ED37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1E871-646B-4C29-A5C3-AF82955E0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18E44-2F31-4C7F-B375-C0B74D7FD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49483-F9FA-4343-ABC8-3C3470D3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A5C8D-35A4-48A4-A427-31ADDAE0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3E35F-13B1-47C3-929D-4977C71A5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1122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护理消毒隔离ppt课件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护理工作中的消毒隔离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介绍护理消毒隔离的基本概念、原则和方法，提高医护人员对消毒隔离的重视和实际操作能力。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随着医疗技术的不断发展，医院感染问题日益突出，成为影响医疗质量和患者安全的重要因素。因此，加强护理消毒隔离工作，有效预防和控制医院感染，对于保障患者安全和医护人员健康具有重要意义。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消毒隔离可以有效预防和控制医院感染，降低患者交叉感染的风险，提高医疗质量和患者满意度。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医护人员是医院感染的高危人群，加强消毒隔离工作可以减少医护人员的感染风险，保障其健康和工作安全。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提高医院声誉和竞争力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良好的消毒隔离制度可以提升医院形象，提高患者信任度，增强医院的市场竞争力和社会影响力。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是指清除或杀灭传播媒介上病原微生物，使其达到无害化的处理过程。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是指将传染病病人、可疑病人和病原携带者置于医疗机构内的适当场所，避免其与他人接触，防止病原微生物扩散和传播的措施。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消毒和隔离的定义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通过隔离措施，将传染病病人、可疑病人和病原携带者与其他人群分开，防止病原微生物的传播和扩散。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消毒处理可以杀灭或清除传播媒介上的病原微生物，从而切断其传播途径。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通过采取适当的防护措施，保护那些对某些传染病易感的人群，降低其感染的风险。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消毒隔离的目的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是预防和控制医院感染的基础措施，医护人员应严格遵守手卫生规范，勤洗手或使用手消毒剂。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医疗器械和用品的消毒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对医院内的病房、治疗室、手术室等场所进行定期清洁和消毒，以减少病原微生物的滋生和传播。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对医疗器械和用品进行彻底的清洗和消毒，确保在使用前无菌或无害。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根据病情和传染性，将病人置于适当的隔离区域，并采取相应的防护措施，如戴口罩、穿防护服等。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护理工作中的消毒隔离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消毒隔离可以有效预防病菌在患者之间的传播，降低交叉感染的风险。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333" b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严格的消毒隔离措施能够保证医疗环境的清洁卫生，从而提高医疗服务质量。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对护理人员进行消毒隔离培训，能够提高他们的安全意识，从而更好地保护患者安全。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护理人员消毒隔离的重要性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https://d.book118.com/075031122013011122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2024-09-25T10:34:35.223</cp:lastPrinted>
  <dcterms:created xsi:type="dcterms:W3CDTF">2024-09-25T02:34:35Z</dcterms:created>
  <dcterms:modified xsi:type="dcterms:W3CDTF">2024-09-25T02:34:37Z</dcterms:modified>
</cp:coreProperties>
</file>