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1301DC-6DCD-47F6-A759-87E77E7D5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5E097F-C3F9-4640-906A-1D27448B8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542D3D-0ABF-441D-B600-0527B0456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183B48-2D05-42C3-9E88-1E9DA7651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874794-EA4F-4655-84E3-4DF0E6513F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4FD108-3DF9-4DF2-BB31-27B8F5D7AC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894583-156F-43C9-BE51-65619A2953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2D1A5B-FDC3-46E4-AB1C-0C5BC41623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33A194-2ECA-4352-97F3-FB661B89F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578BE1-D7C5-45BE-AA9C-161B48DC7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299779-6914-46F9-BFBD-BE4AD6152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0311430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心理健康的家庭因素</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家庭环境对心理健康的影响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家庭成员对心理健康的影响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家庭教育与心理健康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家庭问题与心理健康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促进心理健康的家庭因素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结论：心理健康的家庭因素的综合影响</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家庭环境对心理健康的影响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家庭氛围对孩子的心理健康有着至关重要的影响。一个和谐、温暖、支持的家庭氛围可以让孩子感到安全、被爱和被接纳，有助于培养他们的自尊心和自信心，降低焦虑、抑郁等心理问题的发生风险。</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相反，一个冷漠、紧张、冲突频繁的家庭氛围可能导致孩子出现自卑、焦虑、抑郁等问题，影响其心理健康。</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家庭氛围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8792" b="8792"/>
          <a:stretch>
            <a:fillRect/>
          </a:stretch>
        </p:blipFill>
        <p:spPr>
          <a:xfrm>
            <a:off x="939482" y="1415327"/>
            <a:ext cx="4843295" cy="4843296"/>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家庭结构对孩子的心理健康也有一定的影响。单亲家庭、重组家庭或留守家庭等特殊家庭结构可能会给孩子带来心理压力和困扰，如缺乏父母关爱、安全感缺失等。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相比之下，传统的核心家庭结构更有利于孩子心理健康的发展，因为这种结构能够提供更稳定、更完整的家庭支持和关爱。</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家庭结构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家庭经济状况也是影响孩子心理健康的因素之一。贫困或经济压力可能导致家庭成员之间的冲突和紧张关系加剧，同时也会限制家长为孩子提供良好生活环境和教育资源的能力。</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经济条件较好的家庭可以为孩子提供更好的生活和教育环境，从而降低孩子面临的心理压力和困扰，有利于其心理健康的发展。</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6281" r="16281"/>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家庭经济状况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家庭成员对心理健康的影响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父母的教育方式对孩子的心理健康有着深远的影响。权威和民主的教育方式被认为是最有利于孩子心理健康的。权威教育方式强调父母的权威和规矩，同时鼓励孩子表达自己的观点；民主教育方式则强调家庭成员之间的平等和尊重，鼓励孩子自主决策。</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solidFill>
                <a:latin typeface="Microsoft Yahei"/>
                <a:ea typeface="Microsoft Yahei"/>
                <a:cs typeface="Microsoft Yahei"/>
              </a:rPr>
              <a:t>父母的教育方式应当与孩子的年龄和发展阶段相适应。例如，对于年幼的孩子，父母需要给予更多的监督和指导；对于青春期的孩子，父母需要更加注重与孩子的沟通和协商。</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父母的教育方式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兄弟姐妹之间的关系也是影响孩子心理健康的重要因素。兄弟姐妹之间的互动可以培养孩子的社交技巧和解决问题的能力。如果兄弟姐妹之间关系融洽，孩子会更容易形成积极的心态和情绪管理能力。</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然而，如果兄弟姐妹之间存在冲突或竞争，可能会对孩子的心理健康产生负面影响。在这种情况下，父母需要介入并引导孩子正确处理兄弟姐妹之间的关系。</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兄弟姐妹的关系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祖父母在孩子的心理健康方面也扮演着重要的角色。祖父母可以给予孩子更多的关爱和支持，同时也可以提供不同的生活经验和智慧。这种支持和关爱可以增强孩子的自信心和安全感。</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然而，如果祖父母过度溺爱或过度保护孩子，可能会阻碍孩子的独立性和自我发展。因此，父母需要与祖父母保持适当的沟通和协调，以确保孩子得到适当的关爱和支持。</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祖父母的影响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家庭教育与心理健康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权威型教育方式</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民主型教育方式</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放任型教育方式</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专制型教育方式</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家庭教育方式</a:t>
            </a:r>
          </a:p>
        </p:txBody>
      </p:sp>
      <p:pic>
        <p:nvPicPr>
          <p:cNvPr id="27" name="Picture 27"/>
          <p:cNvPicPr>
            <a:picLocks noChangeAspect="1"/>
          </p:cNvPicPr>
          <p:nvPr/>
        </p:nvPicPr>
        <p:blipFill>
          <a:blip r:embed="rId2"/>
          <a:srcRect l="14567" r="14567"/>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4585" r="14585"/>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10617" r="10617"/>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家长以身作则，引导孩子树立正确的价值观和行为准则，同时尊重孩子的个性和意愿。</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家长与孩子平等交流，尊重孩子的选择和意见，鼓励孩子自主思考和决策。</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家长较少干涉孩子的行为，让孩子自由发展，但可能导致孩子缺乏规则意识和责任感。</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家长对孩子要求过高，控制孩子的行为和思想，可能导致孩子缺乏自主性和创造性。</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家长应对孩子有合理的期望，根据孩子的实际情况和兴趣制定发展目标。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适当期望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625" r="5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压力调节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542" r="9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沟通与理解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500" r="10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家长应关注孩子的情绪变化，及时调整家庭期望，减轻孩子的心理压力。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家长应与孩子保持良好的沟通，了解孩子的需求和想法，共同面对家庭期望带来的挑战。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家庭期望与压力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https://d.book118.com/075031143002011121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2024-09-23T17:55:09.120</cp:lastPrinted>
  <dcterms:created xsi:type="dcterms:W3CDTF">2024-09-23T09:55:09Z</dcterms:created>
  <dcterms:modified xsi:type="dcterms:W3CDTF">2024-09-23T09:55:10Z</dcterms:modified>
</cp:coreProperties>
</file>