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29F22-CC01-4A75-B53C-DF3C9367E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27273-F812-4B61-9DB3-A3E010EF7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7BA3E-E86C-4543-B8A6-B28D4A572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EC701B-6318-45D0-8A1D-6FFAB999A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F3336D-A10F-4A49-8B00-B9014B636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97F862-FFA6-4C33-AA89-8894BF5AB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3CEA6F-575A-4F30-AFAB-06B6BEF57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B9F9A-C2F0-4C1E-A542-5B842C9E5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4CC371-A535-4DE7-BCB5-8041264BD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605E2A-600D-4034-8F07-BD4EE6C2F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B3377-0B5F-4631-92E9-549140B68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0322331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市外侨办上半年工作总结及工作计划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上半年工作总结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下半年工作计划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重点工作推进情况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资源配置与优化建议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风险防控与应对措施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回顾上半年工作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对市外侨办上半年的工作进行全面回顾，总结经验教训，为下半年工作提供参考。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明确下半年工作计划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根据上半年工作情况和外部环境变化，制定下半年工作计划，确保市外侨办工作有序推进。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促进市外侨办工作提升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通过总结上半年工作和制定下半年工作计划，推动市外侨办工作不断提升，更好地服务全市经济社会发展。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下半年工作计划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包括市外侨办下半年的工作重点、目标、措施和预期成果，以及需要协调解决的问题和建议。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其他需要说明的事项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包括市外侨办在工作中遇到的新情况、新问题，以及需要向上级领导或有关部门反映的情况和建议。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上半年工作完成情况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包括市外侨办在涉外事务、侨务工作、对外交流合作等方面的主要工作内容、完成情况、取得的成绩和存在的问题。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上半年工作总结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成功处理多起涉外事件，包括外籍人士在市内的突发事件和领事保护案件，维护了本市对外形象和友好关系。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涉外事务处理得当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加强与海外侨胞的联系和沟通，组织多场海外侨胞回乡投资考察活动，促进了本市与海外侨胞的经济文化交流。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侨务工作有序推进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积极开展对外宣传工作，加强与外国媒体和机构的合作，提高了本市的国际知名度和美誉度。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外宣工作取得新突破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工作成果与亮点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在处理一些涉外事件时，反应速度和协调能力有待提高，需要加强内部协作和流程优化。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7667" r="27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工作效率有待提高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对海外侨胞资源的挖掘和利用不够充分，需要加强与海外侨胞的联系和合作，发挥他们的优势和作用。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侨务资源挖掘不足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对外宣传工作的广度和深度仍需加强，需要更加注重传播内容的创新和质量。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外宣工作仍需加强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工作不足与问题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深入挖掘侨务资源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需要更加注重对海外侨胞资源的挖掘和利用，加强与他们的联系和合作，为本市的经济社会发展贡献力量。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在处理涉外事件时，需要充分发挥团队协作的作用，加强内部沟通和协调，提高工作效率和应对能力。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创新外宣工作方式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需要不断创新对外宣传工作的方式和方法，注重传播内容的创新和质量，提高本市的国际知名度和美誉度。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292" r="16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经验教训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下半年工作计划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提升外事工作水平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加强外事干部队伍建设，提高外事工作专业化水平，为我市对外开放和国际化进程提供有力保障。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推动对外交流与合作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加强与海外华侨华人、国际友人和外国政府机构的联系与合作，促进我市对外经济、文化、科技等领域的交流与合作。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服务侨胞与维护侨益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深入了解侨情民意，积极为侨胞排忧解难，维护侨胞合法权益，凝聚侨心侨力，促进侨界和谐稳定。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工作目标与重点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工作措施与方案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加强对外宣传与推介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通过举办海外推介会、参加国际展会等形式，积极宣传我市的投资环境、产业优势和发展潜力，吸引更多海外资金和项目落户我市。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深化友城合作与交流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加强与友好城市的交流与合作，推动双方在各领域的务实合作，实现互利共赢。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完善为侨服务机制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建立健全为侨服务机制，完善涉侨法律法规和政策措施，提高为侨服务质量和效率。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加强外事干部培训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组织外事干部参加各类培训和学习活动，提高其政治素质、业务能力和国际化视野。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对外交流与合作取得新突破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通过加强与海外华侨华人、国际友人和外国政府机构的联系与合作，促进我市对外经济、文化、科技等领域的交流与合作取得新突破。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侨胞满意度和获得感显著提升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通过深入了解侨情民意，积极为侨胞排忧解难，维护侨胞合法权益，凝聚侨心侨力，促进侨界和谐稳定，使侨胞的满意度和获得感显著提升。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外事工作专业化水平得到提高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通过加强外事干部队伍建设，提高外事工作专业化水平，为我市对外开放和国际化进程提供有力保障，使我市外事工作的质量和效率得到显著提高。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预期成果与影响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重点工作推进情况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签证及居留许可管理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上半年共受理签证申请XX件，居留许可申请XX件，审批时限均控制在规定范围内。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涉外案（事）件处置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妥善处理涉外案（事）件XX起，涉及外籍人士XX人，有效维护了我市涉外治安秩序。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涉外法律服务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为外籍人士提供法律咨询和援助服务XX次，增强了外籍人士对我市法治环境的认同感。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涉外事务管理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https://d.book118.com/075032233122011110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2024-09-15T13:55:09.125</cp:lastPrinted>
  <dcterms:created xsi:type="dcterms:W3CDTF">2024-09-15T05:55:09Z</dcterms:created>
  <dcterms:modified xsi:type="dcterms:W3CDTF">2024-09-15T05:55:11Z</dcterms:modified>
</cp:coreProperties>
</file>