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24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jpeg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tags" Target="../tags/tag54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tags" Target="../tags/tag67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image" Target="../media/image1.jpe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59186-8C35-449D-ABB1-BD64413C3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3D0A8-1640-4874-BB1B-C92C0CD25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291B8-8AAE-40C9-8B90-7ABF69B39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E5AB5-55AD-4221-A2A1-76A84B519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57AE43-7EBD-496C-906D-180C65DFF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438E4-CD8E-4FC7-9D35-5ED323F57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DE90EB-F3E3-47B4-A38E-68EE7B31E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18360-4BF3-40E2-A467-ED382202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3C83D-1A43-46CA-A440-79BCF1C6A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3ABD3-9C9D-45AA-BA2B-456B8006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A0D13-6C88-404B-B927-DFBFC9B32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五边形 4"/>
          <p:cNvSpPr/>
          <p:nvPr>
            <p:custDataLst>
              <p:tags r:id="rId1"/>
            </p:custDataLst>
          </p:nvPr>
        </p:nvSpPr>
        <p:spPr>
          <a:xfrm>
            <a:off x="0" y="-13335"/>
            <a:ext cx="6563201" cy="6884035"/>
          </a:xfrm>
          <a:prstGeom prst="homePlate">
            <a:avLst>
              <a:gd name="adj" fmla="val 30576"/>
            </a:avLst>
          </a:prstGeom>
          <a:solidFill>
            <a:schemeClr val="accent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5" name="任意多边形 2"/>
          <p:cNvSpPr/>
          <p:nvPr>
            <p:custDataLst>
              <p:tags r:id="rId2"/>
            </p:custDataLst>
          </p:nvPr>
        </p:nvSpPr>
        <p:spPr>
          <a:xfrm>
            <a:off x="6734175" y="-13335"/>
            <a:ext cx="2409825" cy="6890385"/>
          </a:xfrm>
          <a:custGeom>
            <a:gdLst>
              <a:gd name="adj" fmla="val 62633"/>
              <a:gd name="maxAdj" fmla="*/ 100000 w ss"/>
              <a:gd name="a" fmla="pin 0 adj maxAdj"/>
              <a:gd name="x1" fmla="*/ ss a 100000"/>
              <a:gd name="x2" fmla="+- r 0 x1"/>
              <a:gd name="x3" fmla="*/ x2 1 2"/>
              <a:gd name="dx" fmla="+- x2 0 x1"/>
              <a:gd name="il" fmla="?: dx x1 l"/>
              <a:gd name="ir" fmla="?: dx x2 r"/>
            </a:gdLst>
            <a:cxnLst>
              <a:cxn ang="3">
                <a:pos x="x3" y="t"/>
              </a:cxn>
              <a:cxn ang="cd2">
                <a:pos x="x1" y="vc"/>
              </a:cxn>
              <a:cxn ang="cd4">
                <a:pos x="x3" y="b"/>
              </a:cxn>
              <a:cxn ang="0">
                <a:pos x="r" y="vc"/>
              </a:cxn>
            </a:cxnLst>
            <a:rect l="l" t="t" r="r" b="b"/>
            <a:pathLst>
              <a:path w="5060" h="10800">
                <a:moveTo>
                  <a:pt x="0" y="0"/>
                </a:moveTo>
                <a:lnTo>
                  <a:pt x="2123" y="0"/>
                </a:lnTo>
                <a:lnTo>
                  <a:pt x="5060" y="4456"/>
                </a:lnTo>
                <a:lnTo>
                  <a:pt x="5060" y="6344"/>
                </a:lnTo>
                <a:lnTo>
                  <a:pt x="2123" y="10800"/>
                </a:lnTo>
                <a:lnTo>
                  <a:pt x="0" y="10800"/>
                </a:lnTo>
                <a:lnTo>
                  <a:pt x="3559" y="54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032510" y="2423160"/>
            <a:ext cx="4214405" cy="975995"/>
          </a:xfrm>
        </p:spPr>
        <p:txBody>
          <a:bodyPr lIns="90000" tIns="46800" rIns="90000" bIns="0" anchor="b" anchorCtr="0">
            <a:normAutofit/>
          </a:bodyPr>
          <a:lstStyle>
            <a:lvl1pPr algn="l">
              <a:defRPr sz="4500" b="0" i="0" spc="300" baseline="0">
                <a:solidFill>
                  <a:schemeClr val="bg1"/>
                </a:solidFill>
                <a:effectLst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1032272" y="3537588"/>
            <a:ext cx="4193984" cy="490423"/>
          </a:xfrm>
        </p:spPr>
        <p:txBody>
          <a:bodyPr lIns="90000" tIns="0" rIns="90000" bIns="46800">
            <a:normAutofit/>
          </a:bodyPr>
          <a:lstStyle>
            <a:lvl1pPr marL="0" indent="0" algn="l" eaLnBrk="1" fontAlgn="auto" latinLnBrk="0" hangingPunct="1">
              <a:lnSpc>
                <a:spcPct val="110000"/>
              </a:lnSpc>
              <a:buNone/>
              <a:defRPr sz="18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微软雅黑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cxnSp>
        <p:nvCxnSpPr>
          <p:cNvPr id="11" name="直接连接符 10"/>
          <p:cNvCxnSpPr/>
          <p:nvPr>
            <p:custDataLst>
              <p:tags r:id="rId5"/>
            </p:custDataLst>
          </p:nvPr>
        </p:nvCxnSpPr>
        <p:spPr>
          <a:xfrm>
            <a:off x="1032510" y="4073163"/>
            <a:ext cx="35737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032272" y="4105577"/>
            <a:ext cx="1733473" cy="490841"/>
          </a:xfrm>
        </p:spPr>
        <p:txBody>
          <a:bodyPr lIns="90000" tIns="46800" rIns="90000" bIns="46800" anchor="ctr" anchorCtr="0">
            <a:normAutofit/>
          </a:bodyPr>
          <a:lstStyle>
            <a:lvl1pPr marL="0" indent="0">
              <a:buNone/>
              <a:defRPr sz="15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4" hasCustomPrompt="1"/>
            <p:custDataLst>
              <p:tags r:id="rId10"/>
            </p:custDataLst>
          </p:nvPr>
        </p:nvSpPr>
        <p:spPr>
          <a:xfrm>
            <a:off x="1032271" y="4662147"/>
            <a:ext cx="1732700" cy="490423"/>
          </a:xfrm>
        </p:spPr>
        <p:txBody>
          <a:bodyPr lIns="90000" tIns="46800" rIns="90000" bIns="46800" anchor="ctr" anchorCtr="0">
            <a:normAutofit/>
          </a:bodyPr>
          <a:lstStyle>
            <a:lvl1pPr marL="0" indent="0">
              <a:buNone/>
              <a:defRPr sz="1500"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1"/>
            </p:custDataLst>
          </p:nvPr>
        </p:nvGrpSpPr>
        <p:grpSpPr>
          <a:xfrm>
            <a:off x="8308359" y="-29028"/>
            <a:ext cx="1040822" cy="1350911"/>
            <a:chOff x="10736580" y="-44625"/>
            <a:chExt cx="1830596" cy="1781985"/>
          </a:xfrm>
        </p:grpSpPr>
        <p:sp>
          <p:nvSpPr>
            <p:cNvPr id="8" name="任意多边形 30"/>
            <p:cNvSpPr/>
            <p:nvPr userDrawn="1">
              <p:custDataLst>
                <p:tags r:id="rId2"/>
              </p:custDataLst>
            </p:nvPr>
          </p:nvSpPr>
          <p:spPr>
            <a:xfrm rot="14280000" flipH="1" flipV="1">
              <a:off x="11462102" y="268406"/>
              <a:ext cx="1418106" cy="792043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233" h="1247">
                  <a:moveTo>
                    <a:pt x="237" y="0"/>
                  </a:moveTo>
                  <a:lnTo>
                    <a:pt x="2233" y="1247"/>
                  </a:lnTo>
                  <a:lnTo>
                    <a:pt x="0" y="1247"/>
                  </a:lnTo>
                  <a:lnTo>
                    <a:pt x="0" y="379"/>
                  </a:lnTo>
                  <a:lnTo>
                    <a:pt x="2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9" name="矩形 8"/>
            <p:cNvSpPr/>
            <p:nvPr userDrawn="1">
              <p:custDataLst>
                <p:tags r:id="rId3"/>
              </p:custDataLst>
            </p:nvPr>
          </p:nvSpPr>
          <p:spPr>
            <a:xfrm rot="14280000" flipH="1" flipV="1">
              <a:off x="11402060" y="1167765"/>
              <a:ext cx="569595" cy="569595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0" name="矩形 9"/>
            <p:cNvSpPr/>
            <p:nvPr userDrawn="1">
              <p:custDataLst>
                <p:tags r:id="rId4"/>
              </p:custDataLst>
            </p:nvPr>
          </p:nvSpPr>
          <p:spPr>
            <a:xfrm rot="14280000" flipH="1" flipV="1">
              <a:off x="10736580" y="408305"/>
              <a:ext cx="849630" cy="84963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02412" y="443234"/>
            <a:ext cx="8139178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502412" y="952508"/>
            <a:ext cx="8139178" cy="5388907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791528" y="3483101"/>
            <a:ext cx="4604385" cy="843787"/>
          </a:xfrm>
        </p:spPr>
        <p:txBody>
          <a:bodyPr lIns="90000" tIns="46800" rIns="90000" bIns="0" anchor="b" anchorCtr="0">
            <a:normAutofit/>
          </a:bodyPr>
          <a:lstStyle>
            <a:lvl1pPr>
              <a:defRPr sz="3600" b="0" i="0" u="none" strike="noStrike" kern="1200" cap="none" spc="300" normalizeH="0" baseline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06087" y="4482667"/>
            <a:ext cx="4589825" cy="867600"/>
          </a:xfrm>
        </p:spPr>
        <p:txBody>
          <a:bodyPr lIns="90000" tIns="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9" name="组合 8"/>
          <p:cNvGrpSpPr/>
          <p:nvPr>
            <p:custDataLst>
              <p:tags r:id="rId6"/>
            </p:custDataLst>
          </p:nvPr>
        </p:nvGrpSpPr>
        <p:grpSpPr>
          <a:xfrm>
            <a:off x="5737860" y="563880"/>
            <a:ext cx="2362200" cy="5553075"/>
            <a:chOff x="12048" y="888"/>
            <a:chExt cx="4960" cy="8745"/>
          </a:xfrm>
        </p:grpSpPr>
        <p:sp>
          <p:nvSpPr>
            <p:cNvPr id="10" name="任意多边形: 形状 9"/>
            <p:cNvSpPr/>
            <p:nvPr>
              <p:custDataLst>
                <p:tags r:id="rId7"/>
              </p:custDataLst>
            </p:nvPr>
          </p:nvSpPr>
          <p:spPr>
            <a:xfrm flipH="1">
              <a:off x="14948" y="888"/>
              <a:ext cx="408" cy="1654"/>
            </a:xfrm>
            <a:custGeom>
              <a:gdLst>
                <a:gd name="connsiteX0" fmla="*/ 0 w 85725"/>
                <a:gd name="connsiteY0" fmla="*/ 0 h 347662"/>
                <a:gd name="connsiteX1" fmla="*/ 85725 w 85725"/>
                <a:gd name="connsiteY1" fmla="*/ 0 h 347662"/>
                <a:gd name="connsiteX2" fmla="*/ 85725 w 85725"/>
                <a:gd name="connsiteY2" fmla="*/ 347663 h 347662"/>
                <a:gd name="connsiteX3" fmla="*/ 0 w 85725"/>
                <a:gd name="connsiteY3" fmla="*/ 347663 h 3476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5" h="347662">
                  <a:moveTo>
                    <a:pt x="0" y="0"/>
                  </a:moveTo>
                  <a:lnTo>
                    <a:pt x="85725" y="0"/>
                  </a:lnTo>
                  <a:lnTo>
                    <a:pt x="85725" y="347663"/>
                  </a:lnTo>
                  <a:lnTo>
                    <a:pt x="0" y="34766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1" name="任意多边形: 形状 10"/>
            <p:cNvSpPr/>
            <p:nvPr>
              <p:custDataLst>
                <p:tags r:id="rId8"/>
              </p:custDataLst>
            </p:nvPr>
          </p:nvSpPr>
          <p:spPr>
            <a:xfrm flipH="1">
              <a:off x="13362" y="888"/>
              <a:ext cx="408" cy="1654"/>
            </a:xfrm>
            <a:custGeom>
              <a:gdLst>
                <a:gd name="connsiteX0" fmla="*/ 0 w 85725"/>
                <a:gd name="connsiteY0" fmla="*/ 0 h 347662"/>
                <a:gd name="connsiteX1" fmla="*/ 85725 w 85725"/>
                <a:gd name="connsiteY1" fmla="*/ 0 h 347662"/>
                <a:gd name="connsiteX2" fmla="*/ 85725 w 85725"/>
                <a:gd name="connsiteY2" fmla="*/ 347663 h 347662"/>
                <a:gd name="connsiteX3" fmla="*/ 0 w 85725"/>
                <a:gd name="connsiteY3" fmla="*/ 347663 h 3476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5" h="347662">
                  <a:moveTo>
                    <a:pt x="0" y="0"/>
                  </a:moveTo>
                  <a:lnTo>
                    <a:pt x="85725" y="0"/>
                  </a:lnTo>
                  <a:lnTo>
                    <a:pt x="85725" y="347663"/>
                  </a:lnTo>
                  <a:lnTo>
                    <a:pt x="0" y="34766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2" name="任意多边形: 形状 5"/>
            <p:cNvSpPr/>
            <p:nvPr>
              <p:custDataLst>
                <p:tags r:id="rId9"/>
              </p:custDataLst>
            </p:nvPr>
          </p:nvSpPr>
          <p:spPr>
            <a:xfrm flipH="1">
              <a:off x="12916" y="6597"/>
              <a:ext cx="2871" cy="3037"/>
            </a:xfrm>
            <a:custGeom>
              <a:gdLst>
                <a:gd name="connsiteX0" fmla="*/ 516681 w 603766"/>
                <a:gd name="connsiteY0" fmla="*/ 378142 h 638596"/>
                <a:gd name="connsiteX1" fmla="*/ 389998 w 603766"/>
                <a:gd name="connsiteY1" fmla="*/ 525780 h 638596"/>
                <a:gd name="connsiteX2" fmla="*/ 169019 w 603766"/>
                <a:gd name="connsiteY2" fmla="*/ 517208 h 638596"/>
                <a:gd name="connsiteX3" fmla="*/ 90914 w 603766"/>
                <a:gd name="connsiteY3" fmla="*/ 337185 h 638596"/>
                <a:gd name="connsiteX4" fmla="*/ 181401 w 603766"/>
                <a:gd name="connsiteY4" fmla="*/ 157163 h 638596"/>
                <a:gd name="connsiteX5" fmla="*/ 283319 w 603766"/>
                <a:gd name="connsiteY5" fmla="*/ 83820 h 638596"/>
                <a:gd name="connsiteX6" fmla="*/ 319514 w 603766"/>
                <a:gd name="connsiteY6" fmla="*/ 0 h 638596"/>
                <a:gd name="connsiteX7" fmla="*/ 239503 w 603766"/>
                <a:gd name="connsiteY7" fmla="*/ 0 h 638596"/>
                <a:gd name="connsiteX8" fmla="*/ 185211 w 603766"/>
                <a:gd name="connsiteY8" fmla="*/ 59055 h 638596"/>
                <a:gd name="connsiteX9" fmla="*/ 29953 w 603766"/>
                <a:gd name="connsiteY9" fmla="*/ 472440 h 638596"/>
                <a:gd name="connsiteX10" fmla="*/ 414764 w 603766"/>
                <a:gd name="connsiteY10" fmla="*/ 623888 h 638596"/>
                <a:gd name="connsiteX11" fmla="*/ 603358 w 603766"/>
                <a:gd name="connsiteY11" fmla="*/ 415290 h 638596"/>
                <a:gd name="connsiteX12" fmla="*/ 516681 w 603766"/>
                <a:gd name="connsiteY12" fmla="*/ 378142 h 638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3766" h="638596">
                  <a:moveTo>
                    <a:pt x="516681" y="378142"/>
                  </a:moveTo>
                  <a:cubicBezTo>
                    <a:pt x="516681" y="378142"/>
                    <a:pt x="459531" y="484823"/>
                    <a:pt x="389998" y="525780"/>
                  </a:cubicBezTo>
                  <a:cubicBezTo>
                    <a:pt x="307131" y="563880"/>
                    <a:pt x="169019" y="517208"/>
                    <a:pt x="169019" y="517208"/>
                  </a:cubicBezTo>
                  <a:cubicBezTo>
                    <a:pt x="169019" y="517208"/>
                    <a:pt x="79483" y="460058"/>
                    <a:pt x="90914" y="337185"/>
                  </a:cubicBezTo>
                  <a:cubicBezTo>
                    <a:pt x="94723" y="239078"/>
                    <a:pt x="181401" y="157163"/>
                    <a:pt x="181401" y="157163"/>
                  </a:cubicBezTo>
                  <a:lnTo>
                    <a:pt x="283319" y="83820"/>
                  </a:lnTo>
                  <a:cubicBezTo>
                    <a:pt x="283319" y="83820"/>
                    <a:pt x="308083" y="40958"/>
                    <a:pt x="319514" y="0"/>
                  </a:cubicBezTo>
                  <a:lnTo>
                    <a:pt x="239503" y="0"/>
                  </a:lnTo>
                  <a:cubicBezTo>
                    <a:pt x="227121" y="26670"/>
                    <a:pt x="209976" y="49530"/>
                    <a:pt x="185211" y="59055"/>
                  </a:cubicBezTo>
                  <a:cubicBezTo>
                    <a:pt x="185211" y="59055"/>
                    <a:pt x="-89109" y="169545"/>
                    <a:pt x="29953" y="472440"/>
                  </a:cubicBezTo>
                  <a:cubicBezTo>
                    <a:pt x="29953" y="472440"/>
                    <a:pt x="108058" y="697230"/>
                    <a:pt x="414764" y="623888"/>
                  </a:cubicBezTo>
                  <a:cubicBezTo>
                    <a:pt x="414764" y="623888"/>
                    <a:pt x="516681" y="599123"/>
                    <a:pt x="603358" y="415290"/>
                  </a:cubicBezTo>
                  <a:cubicBezTo>
                    <a:pt x="603358" y="415290"/>
                    <a:pt x="614789" y="312420"/>
                    <a:pt x="516681" y="378142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3" name="任意多边形: 形状 6"/>
            <p:cNvSpPr/>
            <p:nvPr>
              <p:custDataLst>
                <p:tags r:id="rId10"/>
              </p:custDataLst>
            </p:nvPr>
          </p:nvSpPr>
          <p:spPr>
            <a:xfrm flipH="1">
              <a:off x="13158" y="2795"/>
              <a:ext cx="3583" cy="3720"/>
            </a:xfrm>
            <a:custGeom>
              <a:gdLst>
                <a:gd name="connsiteX0" fmla="*/ 0 w 753427"/>
                <a:gd name="connsiteY0" fmla="*/ 122873 h 782002"/>
                <a:gd name="connsiteX1" fmla="*/ 135255 w 753427"/>
                <a:gd name="connsiteY1" fmla="*/ 0 h 782002"/>
                <a:gd name="connsiteX2" fmla="*/ 753428 w 753427"/>
                <a:gd name="connsiteY2" fmla="*/ 618173 h 782002"/>
                <a:gd name="connsiteX3" fmla="*/ 667703 w 753427"/>
                <a:gd name="connsiteY3" fmla="*/ 782002 h 7820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3427" h="782002">
                  <a:moveTo>
                    <a:pt x="0" y="122873"/>
                  </a:moveTo>
                  <a:lnTo>
                    <a:pt x="135255" y="0"/>
                  </a:lnTo>
                  <a:lnTo>
                    <a:pt x="753428" y="618173"/>
                  </a:lnTo>
                  <a:lnTo>
                    <a:pt x="667703" y="7820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4" name="任意多边形: 形状 7"/>
            <p:cNvSpPr/>
            <p:nvPr>
              <p:custDataLst>
                <p:tags r:id="rId11"/>
              </p:custDataLst>
            </p:nvPr>
          </p:nvSpPr>
          <p:spPr>
            <a:xfrm flipH="1">
              <a:off x="13770" y="3557"/>
              <a:ext cx="3239" cy="3040"/>
            </a:xfrm>
            <a:custGeom>
              <a:gdLst>
                <a:gd name="connsiteX0" fmla="*/ 0 w 681037"/>
                <a:gd name="connsiteY0" fmla="*/ 0 h 639127"/>
                <a:gd name="connsiteX1" fmla="*/ 346710 w 681037"/>
                <a:gd name="connsiteY1" fmla="*/ 639128 h 639127"/>
                <a:gd name="connsiteX2" fmla="*/ 681038 w 681037"/>
                <a:gd name="connsiteY2" fmla="*/ 639128 h 6391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81037" h="639127">
                  <a:moveTo>
                    <a:pt x="0" y="0"/>
                  </a:moveTo>
                  <a:lnTo>
                    <a:pt x="346710" y="639128"/>
                  </a:lnTo>
                  <a:lnTo>
                    <a:pt x="681038" y="63912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5" name="任意多边形: 形状 8"/>
            <p:cNvSpPr/>
            <p:nvPr>
              <p:custDataLst>
                <p:tags r:id="rId12"/>
              </p:custDataLst>
            </p:nvPr>
          </p:nvSpPr>
          <p:spPr>
            <a:xfrm flipH="1">
              <a:off x="12438" y="2700"/>
              <a:ext cx="3302" cy="2841"/>
            </a:xfrm>
            <a:custGeom>
              <a:gdLst>
                <a:gd name="connsiteX0" fmla="*/ 0 w 694372"/>
                <a:gd name="connsiteY0" fmla="*/ 4763 h 597217"/>
                <a:gd name="connsiteX1" fmla="*/ 262890 w 694372"/>
                <a:gd name="connsiteY1" fmla="*/ 0 h 597217"/>
                <a:gd name="connsiteX2" fmla="*/ 694372 w 694372"/>
                <a:gd name="connsiteY2" fmla="*/ 413385 h 597217"/>
                <a:gd name="connsiteX3" fmla="*/ 571500 w 694372"/>
                <a:gd name="connsiteY3" fmla="*/ 597218 h 597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4372" h="597217">
                  <a:moveTo>
                    <a:pt x="0" y="4763"/>
                  </a:moveTo>
                  <a:lnTo>
                    <a:pt x="262890" y="0"/>
                  </a:lnTo>
                  <a:lnTo>
                    <a:pt x="694372" y="413385"/>
                  </a:lnTo>
                  <a:lnTo>
                    <a:pt x="571500" y="59721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6" name="任意多边形: 形状 9"/>
            <p:cNvSpPr/>
            <p:nvPr>
              <p:custDataLst>
                <p:tags r:id="rId13"/>
              </p:custDataLst>
            </p:nvPr>
          </p:nvSpPr>
          <p:spPr>
            <a:xfrm flipH="1">
              <a:off x="12048" y="2700"/>
              <a:ext cx="2021" cy="1762"/>
            </a:xfrm>
            <a:custGeom>
              <a:gdLst>
                <a:gd name="connsiteX0" fmla="*/ 0 w 424946"/>
                <a:gd name="connsiteY0" fmla="*/ 0 h 370522"/>
                <a:gd name="connsiteX1" fmla="*/ 238125 w 424946"/>
                <a:gd name="connsiteY1" fmla="*/ 0 h 370522"/>
                <a:gd name="connsiteX2" fmla="*/ 416243 w 424946"/>
                <a:gd name="connsiteY2" fmla="*/ 261937 h 370522"/>
                <a:gd name="connsiteX3" fmla="*/ 356235 w 424946"/>
                <a:gd name="connsiteY3" fmla="*/ 370522 h 370522"/>
                <a:gd name="connsiteX4" fmla="*/ 0 w 424946"/>
                <a:gd name="connsiteY4" fmla="*/ 0 h 370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4946" h="370522">
                  <a:moveTo>
                    <a:pt x="0" y="0"/>
                  </a:moveTo>
                  <a:lnTo>
                    <a:pt x="238125" y="0"/>
                  </a:lnTo>
                  <a:cubicBezTo>
                    <a:pt x="238125" y="0"/>
                    <a:pt x="472440" y="160020"/>
                    <a:pt x="416243" y="261937"/>
                  </a:cubicBezTo>
                  <a:lnTo>
                    <a:pt x="356235" y="3705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</p:grp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>
            <p:custDataLst>
              <p:tags r:id="rId1"/>
            </p:custDataLst>
          </p:nvPr>
        </p:nvGrpSpPr>
        <p:grpSpPr>
          <a:xfrm>
            <a:off x="8308359" y="-29028"/>
            <a:ext cx="1040822" cy="1350911"/>
            <a:chOff x="10736580" y="-44625"/>
            <a:chExt cx="1830596" cy="1781985"/>
          </a:xfrm>
        </p:grpSpPr>
        <p:sp>
          <p:nvSpPr>
            <p:cNvPr id="9" name="任意多边形 30"/>
            <p:cNvSpPr/>
            <p:nvPr userDrawn="1">
              <p:custDataLst>
                <p:tags r:id="rId2"/>
              </p:custDataLst>
            </p:nvPr>
          </p:nvSpPr>
          <p:spPr>
            <a:xfrm rot="14280000" flipH="1" flipV="1">
              <a:off x="11462102" y="268406"/>
              <a:ext cx="1418106" cy="792043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233" h="1247">
                  <a:moveTo>
                    <a:pt x="237" y="0"/>
                  </a:moveTo>
                  <a:lnTo>
                    <a:pt x="2233" y="1247"/>
                  </a:lnTo>
                  <a:lnTo>
                    <a:pt x="0" y="1247"/>
                  </a:lnTo>
                  <a:lnTo>
                    <a:pt x="0" y="379"/>
                  </a:lnTo>
                  <a:lnTo>
                    <a:pt x="2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0" name="矩形 9"/>
            <p:cNvSpPr/>
            <p:nvPr userDrawn="1">
              <p:custDataLst>
                <p:tags r:id="rId3"/>
              </p:custDataLst>
            </p:nvPr>
          </p:nvSpPr>
          <p:spPr>
            <a:xfrm rot="14280000" flipH="1" flipV="1">
              <a:off x="11402060" y="1167765"/>
              <a:ext cx="569595" cy="569595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1" name="矩形 10"/>
            <p:cNvSpPr/>
            <p:nvPr userDrawn="1">
              <p:custDataLst>
                <p:tags r:id="rId4"/>
              </p:custDataLst>
            </p:nvPr>
          </p:nvSpPr>
          <p:spPr>
            <a:xfrm rot="14280000" flipH="1" flipV="1">
              <a:off x="10736580" y="408305"/>
              <a:ext cx="849630" cy="84963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02412" y="443234"/>
            <a:ext cx="8139178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6"/>
            </p:custDataLst>
          </p:nvPr>
        </p:nvSpPr>
        <p:spPr>
          <a:xfrm>
            <a:off x="502448" y="952508"/>
            <a:ext cx="3962432" cy="5388907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7"/>
            </p:custDataLst>
          </p:nvPr>
        </p:nvSpPr>
        <p:spPr>
          <a:xfrm>
            <a:off x="4679158" y="952508"/>
            <a:ext cx="3962432" cy="5388907"/>
          </a:xfrm>
        </p:spPr>
        <p:txBody>
          <a:bodyPr>
            <a:noAutofit/>
          </a:bodyPr>
          <a:lstStyle>
            <a:lvl1pPr>
              <a:defRPr sz="1200">
                <a:latin typeface="微软雅黑" panose="020b0503020204020204" charset="-122"/>
                <a:ea typeface="微软雅黑"/>
              </a:defRPr>
            </a:lvl1pPr>
            <a:lvl2pPr>
              <a:defRPr sz="1200">
                <a:latin typeface="微软雅黑" panose="020b0503020204020204" charset="-122"/>
                <a:ea typeface="微软雅黑"/>
              </a:defRPr>
            </a:lvl2pPr>
            <a:lvl3pPr>
              <a:defRPr sz="1200">
                <a:latin typeface="微软雅黑" panose="020b0503020204020204" charset="-122"/>
                <a:ea typeface="微软雅黑"/>
              </a:defRPr>
            </a:lvl3pPr>
            <a:lvl4pPr>
              <a:defRPr sz="1200">
                <a:latin typeface="微软雅黑" panose="020b0503020204020204" charset="-122"/>
                <a:ea typeface="微软雅黑"/>
              </a:defRPr>
            </a:lvl4pPr>
            <a:lvl5pPr>
              <a:defRPr sz="1200"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>
            <p:custDataLst>
              <p:tags r:id="rId1"/>
            </p:custDataLst>
          </p:nvPr>
        </p:nvGrpSpPr>
        <p:grpSpPr>
          <a:xfrm>
            <a:off x="8308359" y="-29028"/>
            <a:ext cx="1040822" cy="1350911"/>
            <a:chOff x="10736580" y="-44625"/>
            <a:chExt cx="1830596" cy="1781985"/>
          </a:xfrm>
        </p:grpSpPr>
        <p:sp>
          <p:nvSpPr>
            <p:cNvPr id="11" name="任意多边形 30"/>
            <p:cNvSpPr/>
            <p:nvPr userDrawn="1">
              <p:custDataLst>
                <p:tags r:id="rId2"/>
              </p:custDataLst>
            </p:nvPr>
          </p:nvSpPr>
          <p:spPr>
            <a:xfrm rot="14280000" flipH="1" flipV="1">
              <a:off x="11462102" y="268406"/>
              <a:ext cx="1418106" cy="792043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233" h="1247">
                  <a:moveTo>
                    <a:pt x="237" y="0"/>
                  </a:moveTo>
                  <a:lnTo>
                    <a:pt x="2233" y="1247"/>
                  </a:lnTo>
                  <a:lnTo>
                    <a:pt x="0" y="1247"/>
                  </a:lnTo>
                  <a:lnTo>
                    <a:pt x="0" y="379"/>
                  </a:lnTo>
                  <a:lnTo>
                    <a:pt x="2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2" name="矩形 11"/>
            <p:cNvSpPr/>
            <p:nvPr userDrawn="1">
              <p:custDataLst>
                <p:tags r:id="rId3"/>
              </p:custDataLst>
            </p:nvPr>
          </p:nvSpPr>
          <p:spPr>
            <a:xfrm rot="14280000" flipH="1" flipV="1">
              <a:off x="11402060" y="1167765"/>
              <a:ext cx="569595" cy="569595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3" name="矩形 12"/>
            <p:cNvSpPr/>
            <p:nvPr userDrawn="1">
              <p:custDataLst>
                <p:tags r:id="rId4"/>
              </p:custDataLst>
            </p:nvPr>
          </p:nvSpPr>
          <p:spPr>
            <a:xfrm rot="14280000" flipH="1" flipV="1">
              <a:off x="10736580" y="408305"/>
              <a:ext cx="849630" cy="84963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02412" y="443234"/>
            <a:ext cx="8139178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502448" y="952508"/>
            <a:ext cx="396243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0" u="none" strike="noStrike" kern="1200" cap="none" spc="20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7"/>
            </p:custDataLst>
          </p:nvPr>
        </p:nvSpPr>
        <p:spPr>
          <a:xfrm>
            <a:off x="502444" y="1406525"/>
            <a:ext cx="3962400" cy="4934752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8"/>
            </p:custDataLst>
          </p:nvPr>
        </p:nvSpPr>
        <p:spPr>
          <a:xfrm>
            <a:off x="4676813" y="952508"/>
            <a:ext cx="396243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9"/>
            </p:custDataLst>
          </p:nvPr>
        </p:nvSpPr>
        <p:spPr>
          <a:xfrm>
            <a:off x="4676813" y="1406525"/>
            <a:ext cx="3962432" cy="4934752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流程图: 过程 5"/>
          <p:cNvSpPr/>
          <p:nvPr>
            <p:custDataLst>
              <p:tags r:id="rId1"/>
            </p:custDataLst>
          </p:nvPr>
        </p:nvSpPr>
        <p:spPr>
          <a:xfrm flipH="1">
            <a:off x="4286" y="947420"/>
            <a:ext cx="9156383" cy="4229735"/>
          </a:xfrm>
          <a:prstGeom prst="flowChartProcess">
            <a:avLst/>
          </a:prstGeom>
          <a:solidFill>
            <a:schemeClr val="accent2">
              <a:lumMod val="20000"/>
              <a:lumOff val="80000"/>
              <a:alpha val="5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3" name="任意多边形 16"/>
          <p:cNvSpPr/>
          <p:nvPr>
            <p:custDataLst>
              <p:tags r:id="rId2"/>
            </p:custDataLst>
          </p:nvPr>
        </p:nvSpPr>
        <p:spPr>
          <a:xfrm rot="14280000" flipV="1">
            <a:off x="497664" y="6286920"/>
            <a:ext cx="528134" cy="112692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09" h="1775">
                <a:moveTo>
                  <a:pt x="0" y="0"/>
                </a:moveTo>
                <a:lnTo>
                  <a:pt x="1109" y="0"/>
                </a:lnTo>
                <a:lnTo>
                  <a:pt x="1109" y="177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4" name="任意多边形 17"/>
          <p:cNvSpPr/>
          <p:nvPr>
            <p:custDataLst>
              <p:tags r:id="rId3"/>
            </p:custDataLst>
          </p:nvPr>
        </p:nvSpPr>
        <p:spPr>
          <a:xfrm rot="14280000" flipV="1">
            <a:off x="1645406" y="6588665"/>
            <a:ext cx="245307" cy="5234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5" h="824">
                <a:moveTo>
                  <a:pt x="0" y="0"/>
                </a:moveTo>
                <a:lnTo>
                  <a:pt x="515" y="0"/>
                </a:lnTo>
                <a:lnTo>
                  <a:pt x="515" y="8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5" name="矩形 14"/>
          <p:cNvSpPr/>
          <p:nvPr>
            <p:custDataLst>
              <p:tags r:id="rId4"/>
            </p:custDataLst>
          </p:nvPr>
        </p:nvSpPr>
        <p:spPr>
          <a:xfrm rot="14280000" flipV="1">
            <a:off x="1121569" y="5680710"/>
            <a:ext cx="701993" cy="93599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6" name="矩形 15"/>
          <p:cNvSpPr/>
          <p:nvPr>
            <p:custDataLst>
              <p:tags r:id="rId5"/>
            </p:custDataLst>
          </p:nvPr>
        </p:nvSpPr>
        <p:spPr>
          <a:xfrm rot="14280000" flipV="1">
            <a:off x="344329" y="5795010"/>
            <a:ext cx="427196" cy="56959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7" name="任意多边形 20"/>
          <p:cNvSpPr/>
          <p:nvPr>
            <p:custDataLst>
              <p:tags r:id="rId6"/>
            </p:custDataLst>
          </p:nvPr>
        </p:nvSpPr>
        <p:spPr>
          <a:xfrm rot="14280000" flipV="1">
            <a:off x="-247057" y="6091597"/>
            <a:ext cx="637223" cy="630618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38" h="993">
                <a:moveTo>
                  <a:pt x="0" y="0"/>
                </a:moveTo>
                <a:lnTo>
                  <a:pt x="1338" y="0"/>
                </a:lnTo>
                <a:lnTo>
                  <a:pt x="1338" y="252"/>
                </a:lnTo>
                <a:lnTo>
                  <a:pt x="152" y="993"/>
                </a:lnTo>
                <a:lnTo>
                  <a:pt x="0" y="74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9" name="任意多边形 30"/>
          <p:cNvSpPr/>
          <p:nvPr>
            <p:custDataLst>
              <p:tags r:id="rId7"/>
            </p:custDataLst>
          </p:nvPr>
        </p:nvSpPr>
        <p:spPr>
          <a:xfrm rot="14280000" flipH="1" flipV="1">
            <a:off x="8596577" y="268406"/>
            <a:ext cx="1063580" cy="79204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233" h="1247">
                <a:moveTo>
                  <a:pt x="237" y="0"/>
                </a:moveTo>
                <a:lnTo>
                  <a:pt x="2233" y="1247"/>
                </a:lnTo>
                <a:lnTo>
                  <a:pt x="0" y="1247"/>
                </a:lnTo>
                <a:lnTo>
                  <a:pt x="0" y="379"/>
                </a:lnTo>
                <a:lnTo>
                  <a:pt x="237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20" name="矩形 19"/>
          <p:cNvSpPr/>
          <p:nvPr>
            <p:custDataLst>
              <p:tags r:id="rId8"/>
            </p:custDataLst>
          </p:nvPr>
        </p:nvSpPr>
        <p:spPr>
          <a:xfrm rot="14280000" flipH="1" flipV="1">
            <a:off x="8551545" y="1167765"/>
            <a:ext cx="427196" cy="56959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21" name="矩形 20"/>
          <p:cNvSpPr/>
          <p:nvPr>
            <p:custDataLst>
              <p:tags r:id="rId9"/>
            </p:custDataLst>
          </p:nvPr>
        </p:nvSpPr>
        <p:spPr>
          <a:xfrm rot="14280000" flipH="1" flipV="1">
            <a:off x="8052435" y="408305"/>
            <a:ext cx="637223" cy="8496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>
            <p:custDataLst>
              <p:tags r:id="rId1"/>
            </p:custDataLst>
          </p:nvPr>
        </p:nvGrpSpPr>
        <p:grpSpPr>
          <a:xfrm>
            <a:off x="8308359" y="-29028"/>
            <a:ext cx="1040822" cy="1350911"/>
            <a:chOff x="10736580" y="-44625"/>
            <a:chExt cx="1830596" cy="1781985"/>
          </a:xfrm>
        </p:grpSpPr>
        <p:sp>
          <p:nvSpPr>
            <p:cNvPr id="9" name="任意多边形 30"/>
            <p:cNvSpPr/>
            <p:nvPr userDrawn="1">
              <p:custDataLst>
                <p:tags r:id="rId2"/>
              </p:custDataLst>
            </p:nvPr>
          </p:nvSpPr>
          <p:spPr>
            <a:xfrm rot="14280000" flipH="1" flipV="1">
              <a:off x="11462102" y="268406"/>
              <a:ext cx="1418106" cy="792043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233" h="1247">
                  <a:moveTo>
                    <a:pt x="237" y="0"/>
                  </a:moveTo>
                  <a:lnTo>
                    <a:pt x="2233" y="1247"/>
                  </a:lnTo>
                  <a:lnTo>
                    <a:pt x="0" y="1247"/>
                  </a:lnTo>
                  <a:lnTo>
                    <a:pt x="0" y="379"/>
                  </a:lnTo>
                  <a:lnTo>
                    <a:pt x="2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0" name="矩形 9"/>
            <p:cNvSpPr/>
            <p:nvPr userDrawn="1">
              <p:custDataLst>
                <p:tags r:id="rId3"/>
              </p:custDataLst>
            </p:nvPr>
          </p:nvSpPr>
          <p:spPr>
            <a:xfrm rot="14280000" flipH="1" flipV="1">
              <a:off x="11402060" y="1167765"/>
              <a:ext cx="569595" cy="569595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1" name="矩形 10"/>
            <p:cNvSpPr/>
            <p:nvPr userDrawn="1">
              <p:custDataLst>
                <p:tags r:id="rId4"/>
              </p:custDataLst>
            </p:nvPr>
          </p:nvSpPr>
          <p:spPr>
            <a:xfrm rot="14280000" flipH="1" flipV="1">
              <a:off x="10736580" y="408305"/>
              <a:ext cx="849630" cy="84963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02448" y="443234"/>
            <a:ext cx="8139178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6"/>
            </p:custDataLst>
          </p:nvPr>
        </p:nvSpPr>
        <p:spPr>
          <a:xfrm>
            <a:off x="502448" y="952508"/>
            <a:ext cx="396243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7"/>
            </p:custDataLst>
          </p:nvPr>
        </p:nvSpPr>
        <p:spPr>
          <a:xfrm>
            <a:off x="4679194" y="952508"/>
            <a:ext cx="3962432" cy="5388907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>
            <p:custDataLst>
              <p:tags r:id="rId1"/>
            </p:custDataLst>
          </p:nvPr>
        </p:nvGrpSpPr>
        <p:grpSpPr>
          <a:xfrm>
            <a:off x="8308359" y="-29028"/>
            <a:ext cx="1040822" cy="1350911"/>
            <a:chOff x="10736580" y="-44625"/>
            <a:chExt cx="1830596" cy="1781985"/>
          </a:xfrm>
        </p:grpSpPr>
        <p:sp>
          <p:nvSpPr>
            <p:cNvPr id="8" name="任意多边形 30"/>
            <p:cNvSpPr/>
            <p:nvPr userDrawn="1">
              <p:custDataLst>
                <p:tags r:id="rId2"/>
              </p:custDataLst>
            </p:nvPr>
          </p:nvSpPr>
          <p:spPr>
            <a:xfrm rot="14280000" flipH="1" flipV="1">
              <a:off x="11462102" y="268406"/>
              <a:ext cx="1418106" cy="792043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233" h="1247">
                  <a:moveTo>
                    <a:pt x="237" y="0"/>
                  </a:moveTo>
                  <a:lnTo>
                    <a:pt x="2233" y="1247"/>
                  </a:lnTo>
                  <a:lnTo>
                    <a:pt x="0" y="1247"/>
                  </a:lnTo>
                  <a:lnTo>
                    <a:pt x="0" y="379"/>
                  </a:lnTo>
                  <a:lnTo>
                    <a:pt x="2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9" name="矩形 8"/>
            <p:cNvSpPr/>
            <p:nvPr userDrawn="1">
              <p:custDataLst>
                <p:tags r:id="rId3"/>
              </p:custDataLst>
            </p:nvPr>
          </p:nvSpPr>
          <p:spPr>
            <a:xfrm rot="14280000" flipH="1" flipV="1">
              <a:off x="11402060" y="1167765"/>
              <a:ext cx="569595" cy="569595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0" name="矩形 9"/>
            <p:cNvSpPr/>
            <p:nvPr userDrawn="1">
              <p:custDataLst>
                <p:tags r:id="rId4"/>
              </p:custDataLst>
            </p:nvPr>
          </p:nvSpPr>
          <p:spPr>
            <a:xfrm rot="14280000" flipH="1" flipV="1">
              <a:off x="10736580" y="408305"/>
              <a:ext cx="849630" cy="84963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7928351" y="952508"/>
            <a:ext cx="713238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502444" y="952500"/>
            <a:ext cx="7371076" cy="5388907"/>
          </a:xfrm>
        </p:spPr>
        <p:txBody>
          <a:bodyPr vert="eaVert"/>
          <a:lstStyle>
            <a:lvl1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1pPr>
            <a:lvl2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2pPr>
            <a:lvl3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3pPr>
            <a:lvl4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4pPr>
            <a:lvl5pPr indent="0" eaLnBrk="1" fontAlgn="auto" latinLnBrk="0" hangingPunct="1">
              <a:defRPr>
                <a:latin typeface="微软雅黑" panose="020b0503020204020204" charset="-122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>
            <p:custDataLst>
              <p:tags r:id="rId1"/>
            </p:custDataLst>
          </p:nvPr>
        </p:nvGrpSpPr>
        <p:grpSpPr>
          <a:xfrm>
            <a:off x="8308359" y="-29028"/>
            <a:ext cx="1040822" cy="1350911"/>
            <a:chOff x="10736580" y="-44625"/>
            <a:chExt cx="1830596" cy="1781985"/>
          </a:xfrm>
        </p:grpSpPr>
        <p:sp>
          <p:nvSpPr>
            <p:cNvPr id="8" name="任意多边形 30"/>
            <p:cNvSpPr/>
            <p:nvPr userDrawn="1">
              <p:custDataLst>
                <p:tags r:id="rId2"/>
              </p:custDataLst>
            </p:nvPr>
          </p:nvSpPr>
          <p:spPr>
            <a:xfrm rot="14280000" flipH="1" flipV="1">
              <a:off x="11462102" y="268406"/>
              <a:ext cx="1418106" cy="792043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233" h="1247">
                  <a:moveTo>
                    <a:pt x="237" y="0"/>
                  </a:moveTo>
                  <a:lnTo>
                    <a:pt x="2233" y="1247"/>
                  </a:lnTo>
                  <a:lnTo>
                    <a:pt x="0" y="1247"/>
                  </a:lnTo>
                  <a:lnTo>
                    <a:pt x="0" y="379"/>
                  </a:lnTo>
                  <a:lnTo>
                    <a:pt x="237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9" name="矩形 8"/>
            <p:cNvSpPr/>
            <p:nvPr userDrawn="1">
              <p:custDataLst>
                <p:tags r:id="rId3"/>
              </p:custDataLst>
            </p:nvPr>
          </p:nvSpPr>
          <p:spPr>
            <a:xfrm rot="14280000" flipH="1" flipV="1">
              <a:off x="11402060" y="1167765"/>
              <a:ext cx="569595" cy="569595"/>
            </a:xfrm>
            <a:prstGeom prst="rect">
              <a:avLst/>
            </a:prstGeom>
            <a:solidFill>
              <a:schemeClr val="accent2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10" name="矩形 9"/>
            <p:cNvSpPr/>
            <p:nvPr userDrawn="1">
              <p:custDataLst>
                <p:tags r:id="rId4"/>
              </p:custDataLst>
            </p:nvPr>
          </p:nvSpPr>
          <p:spPr>
            <a:xfrm rot="14280000" flipH="1" flipV="1">
              <a:off x="10736580" y="408305"/>
              <a:ext cx="849630" cy="84963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02448" y="952508"/>
            <a:ext cx="8139178" cy="538890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blipFill dpi="0" rotWithShape="1">
          <a:blip r:embed="rId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五边形 4"/>
          <p:cNvSpPr/>
          <p:nvPr>
            <p:custDataLst>
              <p:tags r:id="rId1"/>
            </p:custDataLst>
          </p:nvPr>
        </p:nvSpPr>
        <p:spPr>
          <a:xfrm flipH="1">
            <a:off x="2586038" y="5715"/>
            <a:ext cx="6563201" cy="6884035"/>
          </a:xfrm>
          <a:prstGeom prst="homePlate">
            <a:avLst>
              <a:gd name="adj" fmla="val 30576"/>
            </a:avLst>
          </a:prstGeom>
          <a:solidFill>
            <a:schemeClr val="accent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cxnSp>
        <p:nvCxnSpPr>
          <p:cNvPr id="12" name="直接连接符 11"/>
          <p:cNvCxnSpPr/>
          <p:nvPr>
            <p:custDataLst>
              <p:tags r:id="rId2"/>
            </p:custDataLst>
          </p:nvPr>
        </p:nvCxnSpPr>
        <p:spPr>
          <a:xfrm>
            <a:off x="4964906" y="3705225"/>
            <a:ext cx="35737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任意多边形 6"/>
          <p:cNvSpPr/>
          <p:nvPr>
            <p:custDataLst>
              <p:tags r:id="rId3"/>
            </p:custDataLst>
          </p:nvPr>
        </p:nvSpPr>
        <p:spPr>
          <a:xfrm flipH="1">
            <a:off x="0" y="0"/>
            <a:ext cx="2539365" cy="6884034"/>
          </a:xfrm>
          <a:custGeom>
            <a:gdLst>
              <a:gd name="adj" fmla="val 62633"/>
              <a:gd name="maxAdj" fmla="*/ 100000 w ss"/>
              <a:gd name="a" fmla="pin 0 adj maxAdj"/>
              <a:gd name="x1" fmla="*/ ss a 100000"/>
              <a:gd name="x2" fmla="+- r 0 x1"/>
              <a:gd name="x3" fmla="*/ x2 1 2"/>
              <a:gd name="dx" fmla="+- x2 0 x1"/>
              <a:gd name="il" fmla="?: dx x1 l"/>
              <a:gd name="ir" fmla="?: dx x2 r"/>
            </a:gdLst>
            <a:cxnLst>
              <a:cxn ang="3">
                <a:pos x="x3" y="t"/>
              </a:cxn>
              <a:cxn ang="cd2">
                <a:pos x="x1" y="vc"/>
              </a:cxn>
              <a:cxn ang="cd4">
                <a:pos x="x3" y="b"/>
              </a:cxn>
              <a:cxn ang="0">
                <a:pos x="r" y="vc"/>
              </a:cxn>
            </a:cxnLst>
            <a:rect l="l" t="t" r="r" b="b"/>
            <a:pathLst>
              <a:path w="5332" h="10800">
                <a:moveTo>
                  <a:pt x="0" y="0"/>
                </a:moveTo>
                <a:lnTo>
                  <a:pt x="2123" y="0"/>
                </a:lnTo>
                <a:lnTo>
                  <a:pt x="5332" y="4869"/>
                </a:lnTo>
                <a:lnTo>
                  <a:pt x="5332" y="5931"/>
                </a:lnTo>
                <a:lnTo>
                  <a:pt x="2123" y="10800"/>
                </a:lnTo>
                <a:lnTo>
                  <a:pt x="0" y="10800"/>
                </a:lnTo>
                <a:lnTo>
                  <a:pt x="3559" y="54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797628" y="2056531"/>
            <a:ext cx="5885573" cy="1409298"/>
          </a:xfrm>
        </p:spPr>
        <p:txBody>
          <a:bodyPr vert="horz" lIns="90000" tIns="46800" rIns="9000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all" spc="300" normalizeH="0" baseline="0" noProof="1">
                <a:solidFill>
                  <a:schemeClr val="bg1"/>
                </a:solidFill>
                <a:effectLst/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添加标题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797628" y="3944622"/>
            <a:ext cx="5885572" cy="1057037"/>
          </a:xfrm>
        </p:spPr>
        <p:txBody>
          <a:bodyPr lIns="90000" tIns="0" rIns="90000" bIns="46800">
            <a:normAutofit/>
          </a:bodyPr>
          <a:lstStyle>
            <a:lvl1pPr marL="0" indent="0" algn="r">
              <a:lnSpc>
                <a:spcPct val="110000"/>
              </a:lnSpc>
              <a:buNone/>
              <a:defRPr sz="2100" cap="all" spc="2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pPr lvl="0"/>
            <a:r>
              <a:rPr lang="zh-CN" altLang="en-US"/>
              <a:t>单击此处添加副标题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>
            <p:custDataLst>
              <p:tags r:id="rId1"/>
            </p:custDataLst>
          </p:nvPr>
        </p:nvGrpSpPr>
        <p:grpSpPr>
          <a:xfrm flipH="1">
            <a:off x="8304622" y="5818504"/>
            <a:ext cx="619351" cy="838501"/>
            <a:chOff x="8048" y="-2892"/>
            <a:chExt cx="2745" cy="2787"/>
          </a:xfrm>
        </p:grpSpPr>
        <p:sp>
          <p:nvSpPr>
            <p:cNvPr id="10" name="任意多边形: 形状 9"/>
            <p:cNvSpPr/>
            <p:nvPr>
              <p:custDataLst>
                <p:tags r:id="rId2"/>
              </p:custDataLst>
            </p:nvPr>
          </p:nvSpPr>
          <p:spPr>
            <a:xfrm>
              <a:off x="8048" y="-2892"/>
              <a:ext cx="2745" cy="2787"/>
            </a:xfrm>
            <a:custGeom>
              <a:gdLst>
                <a:gd name="connsiteX0" fmla="*/ 1741824 w 1743090"/>
                <a:gd name="connsiteY0" fmla="*/ 487969 h 1770034"/>
                <a:gd name="connsiteX1" fmla="*/ 1396067 w 1743090"/>
                <a:gd name="connsiteY1" fmla="*/ 544167 h 1770034"/>
                <a:gd name="connsiteX2" fmla="*/ 1369397 w 1743090"/>
                <a:gd name="connsiteY2" fmla="*/ 367954 h 1770034"/>
                <a:gd name="connsiteX3" fmla="*/ 1688484 w 1743090"/>
                <a:gd name="connsiteY3" fmla="*/ 287944 h 1770034"/>
                <a:gd name="connsiteX4" fmla="*/ 1106507 w 1743090"/>
                <a:gd name="connsiteY4" fmla="*/ 15529 h 1770034"/>
                <a:gd name="connsiteX5" fmla="*/ 776942 w 1743090"/>
                <a:gd name="connsiteY5" fmla="*/ 424152 h 1770034"/>
                <a:gd name="connsiteX6" fmla="*/ 775037 w 1743090"/>
                <a:gd name="connsiteY6" fmla="*/ 559407 h 1770034"/>
                <a:gd name="connsiteX7" fmla="*/ 767417 w 1743090"/>
                <a:gd name="connsiteY7" fmla="*/ 641322 h 1770034"/>
                <a:gd name="connsiteX8" fmla="*/ 766464 w 1743090"/>
                <a:gd name="connsiteY8" fmla="*/ 650847 h 1770034"/>
                <a:gd name="connsiteX9" fmla="*/ 766464 w 1743090"/>
                <a:gd name="connsiteY9" fmla="*/ 651799 h 1770034"/>
                <a:gd name="connsiteX10" fmla="*/ 764559 w 1743090"/>
                <a:gd name="connsiteY10" fmla="*/ 659419 h 1770034"/>
                <a:gd name="connsiteX11" fmla="*/ 763607 w 1743090"/>
                <a:gd name="connsiteY11" fmla="*/ 663229 h 1770034"/>
                <a:gd name="connsiteX12" fmla="*/ 655022 w 1743090"/>
                <a:gd name="connsiteY12" fmla="*/ 818487 h 1770034"/>
                <a:gd name="connsiteX13" fmla="*/ 488334 w 1743090"/>
                <a:gd name="connsiteY13" fmla="*/ 983269 h 1770034"/>
                <a:gd name="connsiteX14" fmla="*/ 181629 w 1743090"/>
                <a:gd name="connsiteY14" fmla="*/ 1243302 h 1770034"/>
                <a:gd name="connsiteX15" fmla="*/ 1607 w 1743090"/>
                <a:gd name="connsiteY15" fmla="*/ 1505239 h 1770034"/>
                <a:gd name="connsiteX16" fmla="*/ 175914 w 1743090"/>
                <a:gd name="connsiteY16" fmla="*/ 1754794 h 1770034"/>
                <a:gd name="connsiteX17" fmla="*/ 274022 w 1743090"/>
                <a:gd name="connsiteY17" fmla="*/ 1770034 h 1770034"/>
                <a:gd name="connsiteX18" fmla="*/ 358794 w 1743090"/>
                <a:gd name="connsiteY18" fmla="*/ 1757652 h 1770034"/>
                <a:gd name="connsiteX19" fmla="*/ 469284 w 1743090"/>
                <a:gd name="connsiteY19" fmla="*/ 1694787 h 1770034"/>
                <a:gd name="connsiteX20" fmla="*/ 503574 w 1743090"/>
                <a:gd name="connsiteY20" fmla="*/ 1663354 h 1770034"/>
                <a:gd name="connsiteX21" fmla="*/ 758844 w 1743090"/>
                <a:gd name="connsiteY21" fmla="*/ 1386177 h 1770034"/>
                <a:gd name="connsiteX22" fmla="*/ 1071264 w 1743090"/>
                <a:gd name="connsiteY22" fmla="*/ 1076614 h 1770034"/>
                <a:gd name="connsiteX23" fmla="*/ 1394162 w 1743090"/>
                <a:gd name="connsiteY23" fmla="*/ 1003272 h 1770034"/>
                <a:gd name="connsiteX24" fmla="*/ 1577042 w 1743090"/>
                <a:gd name="connsiteY24" fmla="*/ 880399 h 1770034"/>
                <a:gd name="connsiteX25" fmla="*/ 1741824 w 1743090"/>
                <a:gd name="connsiteY25" fmla="*/ 487969 h 17700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743090" h="1770034">
                  <a:moveTo>
                    <a:pt x="1741824" y="487969"/>
                  </a:moveTo>
                  <a:lnTo>
                    <a:pt x="1396067" y="544167"/>
                  </a:lnTo>
                  <a:lnTo>
                    <a:pt x="1369397" y="367954"/>
                  </a:lnTo>
                  <a:lnTo>
                    <a:pt x="1688484" y="287944"/>
                  </a:lnTo>
                  <a:cubicBezTo>
                    <a:pt x="1585614" y="-97818"/>
                    <a:pt x="1106507" y="15529"/>
                    <a:pt x="1106507" y="15529"/>
                  </a:cubicBezTo>
                  <a:cubicBezTo>
                    <a:pt x="803612" y="51724"/>
                    <a:pt x="776942" y="424152"/>
                    <a:pt x="776942" y="424152"/>
                  </a:cubicBezTo>
                  <a:cubicBezTo>
                    <a:pt x="784562" y="471777"/>
                    <a:pt x="782657" y="517497"/>
                    <a:pt x="775037" y="559407"/>
                  </a:cubicBezTo>
                  <a:cubicBezTo>
                    <a:pt x="774084" y="587029"/>
                    <a:pt x="771227" y="614652"/>
                    <a:pt x="767417" y="641322"/>
                  </a:cubicBezTo>
                  <a:cubicBezTo>
                    <a:pt x="767417" y="644179"/>
                    <a:pt x="767417" y="647037"/>
                    <a:pt x="766464" y="650847"/>
                  </a:cubicBezTo>
                  <a:cubicBezTo>
                    <a:pt x="766464" y="650847"/>
                    <a:pt x="766464" y="651799"/>
                    <a:pt x="766464" y="651799"/>
                  </a:cubicBezTo>
                  <a:cubicBezTo>
                    <a:pt x="766464" y="654657"/>
                    <a:pt x="765512" y="656562"/>
                    <a:pt x="764559" y="659419"/>
                  </a:cubicBezTo>
                  <a:cubicBezTo>
                    <a:pt x="764559" y="660372"/>
                    <a:pt x="763607" y="662277"/>
                    <a:pt x="763607" y="663229"/>
                  </a:cubicBezTo>
                  <a:cubicBezTo>
                    <a:pt x="746462" y="725142"/>
                    <a:pt x="699789" y="774672"/>
                    <a:pt x="655022" y="818487"/>
                  </a:cubicBezTo>
                  <a:cubicBezTo>
                    <a:pt x="598824" y="872779"/>
                    <a:pt x="544532" y="928977"/>
                    <a:pt x="488334" y="983269"/>
                  </a:cubicBezTo>
                  <a:cubicBezTo>
                    <a:pt x="391179" y="1076614"/>
                    <a:pt x="282594" y="1153767"/>
                    <a:pt x="181629" y="1243302"/>
                  </a:cubicBezTo>
                  <a:cubicBezTo>
                    <a:pt x="105429" y="1310929"/>
                    <a:pt x="15894" y="1397607"/>
                    <a:pt x="1607" y="1505239"/>
                  </a:cubicBezTo>
                  <a:cubicBezTo>
                    <a:pt x="-12681" y="1618587"/>
                    <a:pt x="70187" y="1722409"/>
                    <a:pt x="175914" y="1754794"/>
                  </a:cubicBezTo>
                  <a:cubicBezTo>
                    <a:pt x="206394" y="1764319"/>
                    <a:pt x="239732" y="1769082"/>
                    <a:pt x="274022" y="1770034"/>
                  </a:cubicBezTo>
                  <a:cubicBezTo>
                    <a:pt x="302597" y="1769082"/>
                    <a:pt x="331172" y="1765272"/>
                    <a:pt x="358794" y="1757652"/>
                  </a:cubicBezTo>
                  <a:cubicBezTo>
                    <a:pt x="401657" y="1746222"/>
                    <a:pt x="436899" y="1725267"/>
                    <a:pt x="469284" y="1694787"/>
                  </a:cubicBezTo>
                  <a:cubicBezTo>
                    <a:pt x="480714" y="1684309"/>
                    <a:pt x="492144" y="1672879"/>
                    <a:pt x="503574" y="1663354"/>
                  </a:cubicBezTo>
                  <a:cubicBezTo>
                    <a:pt x="611207" y="1549054"/>
                    <a:pt x="758844" y="1386177"/>
                    <a:pt x="758844" y="1386177"/>
                  </a:cubicBezTo>
                  <a:cubicBezTo>
                    <a:pt x="758844" y="1386177"/>
                    <a:pt x="918864" y="1163292"/>
                    <a:pt x="1071264" y="1076614"/>
                  </a:cubicBezTo>
                  <a:cubicBezTo>
                    <a:pt x="1224617" y="989937"/>
                    <a:pt x="1394162" y="1003272"/>
                    <a:pt x="1394162" y="1003272"/>
                  </a:cubicBezTo>
                  <a:cubicBezTo>
                    <a:pt x="1520844" y="953742"/>
                    <a:pt x="1577042" y="880399"/>
                    <a:pt x="1577042" y="880399"/>
                  </a:cubicBezTo>
                  <a:cubicBezTo>
                    <a:pt x="1768494" y="694662"/>
                    <a:pt x="1741824" y="487969"/>
                    <a:pt x="1741824" y="487969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1" name="任意多边形: 形状 10"/>
            <p:cNvSpPr/>
            <p:nvPr>
              <p:custDataLst>
                <p:tags r:id="rId3"/>
              </p:custDataLst>
            </p:nvPr>
          </p:nvSpPr>
          <p:spPr>
            <a:xfrm>
              <a:off x="10263" y="-2051"/>
              <a:ext cx="477" cy="579"/>
            </a:xfrm>
            <a:custGeom>
              <a:gdLst>
                <a:gd name="connsiteX0" fmla="*/ 0 w 302894"/>
                <a:gd name="connsiteY0" fmla="*/ 46672 h 367664"/>
                <a:gd name="connsiteX1" fmla="*/ 302895 w 302894"/>
                <a:gd name="connsiteY1" fmla="*/ 0 h 367664"/>
                <a:gd name="connsiteX2" fmla="*/ 242888 w 302894"/>
                <a:gd name="connsiteY2" fmla="*/ 182880 h 367664"/>
                <a:gd name="connsiteX3" fmla="*/ 133350 w 302894"/>
                <a:gd name="connsiteY3" fmla="*/ 312420 h 367664"/>
                <a:gd name="connsiteX4" fmla="*/ 33338 w 302894"/>
                <a:gd name="connsiteY4" fmla="*/ 367665 h 367664"/>
                <a:gd name="connsiteX5" fmla="*/ 0 w 302894"/>
                <a:gd name="connsiteY5" fmla="*/ 46672 h 3676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94" h="367664">
                  <a:moveTo>
                    <a:pt x="0" y="46672"/>
                  </a:moveTo>
                  <a:lnTo>
                    <a:pt x="302895" y="0"/>
                  </a:lnTo>
                  <a:cubicBezTo>
                    <a:pt x="302895" y="0"/>
                    <a:pt x="286702" y="122872"/>
                    <a:pt x="242888" y="182880"/>
                  </a:cubicBezTo>
                  <a:cubicBezTo>
                    <a:pt x="206692" y="250507"/>
                    <a:pt x="160020" y="294322"/>
                    <a:pt x="133350" y="312420"/>
                  </a:cubicBezTo>
                  <a:cubicBezTo>
                    <a:pt x="106680" y="331470"/>
                    <a:pt x="97155" y="340042"/>
                    <a:pt x="33338" y="367665"/>
                  </a:cubicBezTo>
                  <a:lnTo>
                    <a:pt x="0" y="46672"/>
                  </a:ln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2" name="任意多边形: 形状 11"/>
            <p:cNvSpPr/>
            <p:nvPr>
              <p:custDataLst>
                <p:tags r:id="rId4"/>
              </p:custDataLst>
            </p:nvPr>
          </p:nvSpPr>
          <p:spPr>
            <a:xfrm>
              <a:off x="8257" y="-632"/>
              <a:ext cx="357" cy="357"/>
            </a:xfrm>
            <a:custGeom>
              <a:gdLst>
                <a:gd name="connsiteX0" fmla="*/ 226695 w 226695"/>
                <a:gd name="connsiteY0" fmla="*/ 113348 h 226695"/>
                <a:gd name="connsiteX1" fmla="*/ 113348 w 226695"/>
                <a:gd name="connsiteY1" fmla="*/ 226695 h 226695"/>
                <a:gd name="connsiteX2" fmla="*/ 0 w 226695"/>
                <a:gd name="connsiteY2" fmla="*/ 113348 h 226695"/>
                <a:gd name="connsiteX3" fmla="*/ 113348 w 226695"/>
                <a:gd name="connsiteY3" fmla="*/ 0 h 226695"/>
                <a:gd name="connsiteX4" fmla="*/ 226695 w 226695"/>
                <a:gd name="connsiteY4" fmla="*/ 113348 h 2266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695" h="226695">
                  <a:moveTo>
                    <a:pt x="226695" y="113348"/>
                  </a:moveTo>
                  <a:cubicBezTo>
                    <a:pt x="226695" y="175948"/>
                    <a:pt x="175948" y="226695"/>
                    <a:pt x="113348" y="226695"/>
                  </a:cubicBezTo>
                  <a:cubicBezTo>
                    <a:pt x="50747" y="226695"/>
                    <a:pt x="0" y="175948"/>
                    <a:pt x="0" y="113348"/>
                  </a:cubicBezTo>
                  <a:cubicBezTo>
                    <a:pt x="0" y="50747"/>
                    <a:pt x="50747" y="0"/>
                    <a:pt x="113348" y="0"/>
                  </a:cubicBezTo>
                  <a:cubicBezTo>
                    <a:pt x="175948" y="0"/>
                    <a:pt x="226695" y="50747"/>
                    <a:pt x="226695" y="113348"/>
                  </a:cubicBez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3" name="任意多边形: 形状 12"/>
            <p:cNvSpPr/>
            <p:nvPr>
              <p:custDataLst>
                <p:tags r:id="rId5"/>
              </p:custDataLst>
            </p:nvPr>
          </p:nvSpPr>
          <p:spPr>
            <a:xfrm>
              <a:off x="9216" y="-1853"/>
              <a:ext cx="367" cy="843"/>
            </a:xfrm>
            <a:custGeom>
              <a:gdLst>
                <a:gd name="connsiteX0" fmla="*/ 24765 w 233362"/>
                <a:gd name="connsiteY0" fmla="*/ 0 h 535304"/>
                <a:gd name="connsiteX1" fmla="*/ 233363 w 233362"/>
                <a:gd name="connsiteY1" fmla="*/ 488633 h 535304"/>
                <a:gd name="connsiteX2" fmla="*/ 182880 w 233362"/>
                <a:gd name="connsiteY2" fmla="*/ 535305 h 535304"/>
                <a:gd name="connsiteX3" fmla="*/ 0 w 233362"/>
                <a:gd name="connsiteY3" fmla="*/ 58102 h 535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3362" h="535304">
                  <a:moveTo>
                    <a:pt x="24765" y="0"/>
                  </a:moveTo>
                  <a:lnTo>
                    <a:pt x="233363" y="488633"/>
                  </a:lnTo>
                  <a:lnTo>
                    <a:pt x="182880" y="535305"/>
                  </a:lnTo>
                  <a:lnTo>
                    <a:pt x="0" y="58102"/>
                  </a:ln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4" name="任意多边形: 形状 13"/>
            <p:cNvSpPr/>
            <p:nvPr>
              <p:custDataLst>
                <p:tags r:id="rId6"/>
              </p:custDataLst>
            </p:nvPr>
          </p:nvSpPr>
          <p:spPr>
            <a:xfrm>
              <a:off x="9253" y="-2256"/>
              <a:ext cx="127" cy="409"/>
            </a:xfrm>
            <a:custGeom>
              <a:gdLst>
                <a:gd name="connsiteX0" fmla="*/ 15240 w 80962"/>
                <a:gd name="connsiteY0" fmla="*/ 0 h 260032"/>
                <a:gd name="connsiteX1" fmla="*/ 0 w 80962"/>
                <a:gd name="connsiteY1" fmla="*/ 260033 h 260032"/>
                <a:gd name="connsiteX2" fmla="*/ 51435 w 80962"/>
                <a:gd name="connsiteY2" fmla="*/ 236220 h 260032"/>
                <a:gd name="connsiteX3" fmla="*/ 80963 w 80962"/>
                <a:gd name="connsiteY3" fmla="*/ 85725 h 260032"/>
                <a:gd name="connsiteX4" fmla="*/ 15240 w 80962"/>
                <a:gd name="connsiteY4" fmla="*/ 0 h 2600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962" h="260032">
                  <a:moveTo>
                    <a:pt x="15240" y="0"/>
                  </a:moveTo>
                  <a:lnTo>
                    <a:pt x="0" y="260033"/>
                  </a:lnTo>
                  <a:lnTo>
                    <a:pt x="51435" y="236220"/>
                  </a:lnTo>
                  <a:cubicBezTo>
                    <a:pt x="51435" y="236220"/>
                    <a:pt x="80963" y="90488"/>
                    <a:pt x="80963" y="85725"/>
                  </a:cubicBezTo>
                  <a:cubicBezTo>
                    <a:pt x="80010" y="80963"/>
                    <a:pt x="15240" y="0"/>
                    <a:pt x="15240" y="0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>
            <a:off x="218648" y="304200"/>
            <a:ext cx="8704800" cy="6249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grpSp>
        <p:nvGrpSpPr>
          <p:cNvPr id="9" name="组合 8"/>
          <p:cNvGrpSpPr/>
          <p:nvPr>
            <p:custDataLst>
              <p:tags r:id="rId2"/>
            </p:custDataLst>
          </p:nvPr>
        </p:nvGrpSpPr>
        <p:grpSpPr>
          <a:xfrm>
            <a:off x="8266748" y="429260"/>
            <a:ext cx="444341" cy="1045845"/>
            <a:chOff x="12048" y="888"/>
            <a:chExt cx="4960" cy="8745"/>
          </a:xfrm>
          <a:solidFill>
            <a:schemeClr val="bg2"/>
          </a:solidFill>
        </p:grpSpPr>
        <p:sp>
          <p:nvSpPr>
            <p:cNvPr id="10" name="任意多边形: 形状 3"/>
            <p:cNvSpPr/>
            <p:nvPr>
              <p:custDataLst>
                <p:tags r:id="rId3"/>
              </p:custDataLst>
            </p:nvPr>
          </p:nvSpPr>
          <p:spPr>
            <a:xfrm flipH="1">
              <a:off x="14948" y="888"/>
              <a:ext cx="408" cy="1654"/>
            </a:xfrm>
            <a:custGeom>
              <a:gdLst>
                <a:gd name="connsiteX0" fmla="*/ 0 w 85725"/>
                <a:gd name="connsiteY0" fmla="*/ 0 h 347662"/>
                <a:gd name="connsiteX1" fmla="*/ 85725 w 85725"/>
                <a:gd name="connsiteY1" fmla="*/ 0 h 347662"/>
                <a:gd name="connsiteX2" fmla="*/ 85725 w 85725"/>
                <a:gd name="connsiteY2" fmla="*/ 347663 h 347662"/>
                <a:gd name="connsiteX3" fmla="*/ 0 w 85725"/>
                <a:gd name="connsiteY3" fmla="*/ 347663 h 3476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5" h="347662">
                  <a:moveTo>
                    <a:pt x="0" y="0"/>
                  </a:moveTo>
                  <a:lnTo>
                    <a:pt x="85725" y="0"/>
                  </a:lnTo>
                  <a:lnTo>
                    <a:pt x="85725" y="347663"/>
                  </a:lnTo>
                  <a:lnTo>
                    <a:pt x="0" y="3476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1" name="任意多边形: 形状 10"/>
            <p:cNvSpPr/>
            <p:nvPr>
              <p:custDataLst>
                <p:tags r:id="rId4"/>
              </p:custDataLst>
            </p:nvPr>
          </p:nvSpPr>
          <p:spPr>
            <a:xfrm flipH="1">
              <a:off x="13362" y="888"/>
              <a:ext cx="408" cy="1654"/>
            </a:xfrm>
            <a:custGeom>
              <a:gdLst>
                <a:gd name="connsiteX0" fmla="*/ 0 w 85725"/>
                <a:gd name="connsiteY0" fmla="*/ 0 h 347662"/>
                <a:gd name="connsiteX1" fmla="*/ 85725 w 85725"/>
                <a:gd name="connsiteY1" fmla="*/ 0 h 347662"/>
                <a:gd name="connsiteX2" fmla="*/ 85725 w 85725"/>
                <a:gd name="connsiteY2" fmla="*/ 347663 h 347662"/>
                <a:gd name="connsiteX3" fmla="*/ 0 w 85725"/>
                <a:gd name="connsiteY3" fmla="*/ 347663 h 3476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5" h="347662">
                  <a:moveTo>
                    <a:pt x="0" y="0"/>
                  </a:moveTo>
                  <a:lnTo>
                    <a:pt x="85725" y="0"/>
                  </a:lnTo>
                  <a:lnTo>
                    <a:pt x="85725" y="347663"/>
                  </a:lnTo>
                  <a:lnTo>
                    <a:pt x="0" y="3476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2" name="任意多边形: 形状 11"/>
            <p:cNvSpPr/>
            <p:nvPr>
              <p:custDataLst>
                <p:tags r:id="rId5"/>
              </p:custDataLst>
            </p:nvPr>
          </p:nvSpPr>
          <p:spPr>
            <a:xfrm flipH="1">
              <a:off x="12916" y="6597"/>
              <a:ext cx="2871" cy="3037"/>
            </a:xfrm>
            <a:custGeom>
              <a:gdLst>
                <a:gd name="connsiteX0" fmla="*/ 516681 w 603766"/>
                <a:gd name="connsiteY0" fmla="*/ 378142 h 638596"/>
                <a:gd name="connsiteX1" fmla="*/ 389998 w 603766"/>
                <a:gd name="connsiteY1" fmla="*/ 525780 h 638596"/>
                <a:gd name="connsiteX2" fmla="*/ 169019 w 603766"/>
                <a:gd name="connsiteY2" fmla="*/ 517208 h 638596"/>
                <a:gd name="connsiteX3" fmla="*/ 90914 w 603766"/>
                <a:gd name="connsiteY3" fmla="*/ 337185 h 638596"/>
                <a:gd name="connsiteX4" fmla="*/ 181401 w 603766"/>
                <a:gd name="connsiteY4" fmla="*/ 157163 h 638596"/>
                <a:gd name="connsiteX5" fmla="*/ 283319 w 603766"/>
                <a:gd name="connsiteY5" fmla="*/ 83820 h 638596"/>
                <a:gd name="connsiteX6" fmla="*/ 319514 w 603766"/>
                <a:gd name="connsiteY6" fmla="*/ 0 h 638596"/>
                <a:gd name="connsiteX7" fmla="*/ 239503 w 603766"/>
                <a:gd name="connsiteY7" fmla="*/ 0 h 638596"/>
                <a:gd name="connsiteX8" fmla="*/ 185211 w 603766"/>
                <a:gd name="connsiteY8" fmla="*/ 59055 h 638596"/>
                <a:gd name="connsiteX9" fmla="*/ 29953 w 603766"/>
                <a:gd name="connsiteY9" fmla="*/ 472440 h 638596"/>
                <a:gd name="connsiteX10" fmla="*/ 414764 w 603766"/>
                <a:gd name="connsiteY10" fmla="*/ 623888 h 638596"/>
                <a:gd name="connsiteX11" fmla="*/ 603358 w 603766"/>
                <a:gd name="connsiteY11" fmla="*/ 415290 h 638596"/>
                <a:gd name="connsiteX12" fmla="*/ 516681 w 603766"/>
                <a:gd name="connsiteY12" fmla="*/ 378142 h 638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3766" h="638596">
                  <a:moveTo>
                    <a:pt x="516681" y="378142"/>
                  </a:moveTo>
                  <a:cubicBezTo>
                    <a:pt x="516681" y="378142"/>
                    <a:pt x="459531" y="484823"/>
                    <a:pt x="389998" y="525780"/>
                  </a:cubicBezTo>
                  <a:cubicBezTo>
                    <a:pt x="307131" y="563880"/>
                    <a:pt x="169019" y="517208"/>
                    <a:pt x="169019" y="517208"/>
                  </a:cubicBezTo>
                  <a:cubicBezTo>
                    <a:pt x="169019" y="517208"/>
                    <a:pt x="79483" y="460058"/>
                    <a:pt x="90914" y="337185"/>
                  </a:cubicBezTo>
                  <a:cubicBezTo>
                    <a:pt x="94723" y="239078"/>
                    <a:pt x="181401" y="157163"/>
                    <a:pt x="181401" y="157163"/>
                  </a:cubicBezTo>
                  <a:lnTo>
                    <a:pt x="283319" y="83820"/>
                  </a:lnTo>
                  <a:cubicBezTo>
                    <a:pt x="283319" y="83820"/>
                    <a:pt x="308083" y="40958"/>
                    <a:pt x="319514" y="0"/>
                  </a:cubicBezTo>
                  <a:lnTo>
                    <a:pt x="239503" y="0"/>
                  </a:lnTo>
                  <a:cubicBezTo>
                    <a:pt x="227121" y="26670"/>
                    <a:pt x="209976" y="49530"/>
                    <a:pt x="185211" y="59055"/>
                  </a:cubicBezTo>
                  <a:cubicBezTo>
                    <a:pt x="185211" y="59055"/>
                    <a:pt x="-89109" y="169545"/>
                    <a:pt x="29953" y="472440"/>
                  </a:cubicBezTo>
                  <a:cubicBezTo>
                    <a:pt x="29953" y="472440"/>
                    <a:pt x="108058" y="697230"/>
                    <a:pt x="414764" y="623888"/>
                  </a:cubicBezTo>
                  <a:cubicBezTo>
                    <a:pt x="414764" y="623888"/>
                    <a:pt x="516681" y="599123"/>
                    <a:pt x="603358" y="415290"/>
                  </a:cubicBezTo>
                  <a:cubicBezTo>
                    <a:pt x="603358" y="415290"/>
                    <a:pt x="614789" y="312420"/>
                    <a:pt x="516681" y="37814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3" name="任意多边形: 形状 6"/>
            <p:cNvSpPr/>
            <p:nvPr>
              <p:custDataLst>
                <p:tags r:id="rId6"/>
              </p:custDataLst>
            </p:nvPr>
          </p:nvSpPr>
          <p:spPr>
            <a:xfrm flipH="1">
              <a:off x="13158" y="2795"/>
              <a:ext cx="3583" cy="3720"/>
            </a:xfrm>
            <a:custGeom>
              <a:gdLst>
                <a:gd name="connsiteX0" fmla="*/ 0 w 753427"/>
                <a:gd name="connsiteY0" fmla="*/ 122873 h 782002"/>
                <a:gd name="connsiteX1" fmla="*/ 135255 w 753427"/>
                <a:gd name="connsiteY1" fmla="*/ 0 h 782002"/>
                <a:gd name="connsiteX2" fmla="*/ 753428 w 753427"/>
                <a:gd name="connsiteY2" fmla="*/ 618173 h 782002"/>
                <a:gd name="connsiteX3" fmla="*/ 667703 w 753427"/>
                <a:gd name="connsiteY3" fmla="*/ 782002 h 7820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3427" h="782002">
                  <a:moveTo>
                    <a:pt x="0" y="122873"/>
                  </a:moveTo>
                  <a:lnTo>
                    <a:pt x="135255" y="0"/>
                  </a:lnTo>
                  <a:lnTo>
                    <a:pt x="753428" y="618173"/>
                  </a:lnTo>
                  <a:lnTo>
                    <a:pt x="667703" y="78200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4" name="任意多边形: 形状 7"/>
            <p:cNvSpPr/>
            <p:nvPr>
              <p:custDataLst>
                <p:tags r:id="rId7"/>
              </p:custDataLst>
            </p:nvPr>
          </p:nvSpPr>
          <p:spPr>
            <a:xfrm flipH="1">
              <a:off x="13770" y="3557"/>
              <a:ext cx="3239" cy="3040"/>
            </a:xfrm>
            <a:custGeom>
              <a:gdLst>
                <a:gd name="connsiteX0" fmla="*/ 0 w 681037"/>
                <a:gd name="connsiteY0" fmla="*/ 0 h 639127"/>
                <a:gd name="connsiteX1" fmla="*/ 346710 w 681037"/>
                <a:gd name="connsiteY1" fmla="*/ 639128 h 639127"/>
                <a:gd name="connsiteX2" fmla="*/ 681038 w 681037"/>
                <a:gd name="connsiteY2" fmla="*/ 639128 h 6391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81037" h="639127">
                  <a:moveTo>
                    <a:pt x="0" y="0"/>
                  </a:moveTo>
                  <a:lnTo>
                    <a:pt x="346710" y="639128"/>
                  </a:lnTo>
                  <a:lnTo>
                    <a:pt x="681038" y="63912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5" name="任意多边形: 形状 8"/>
            <p:cNvSpPr/>
            <p:nvPr>
              <p:custDataLst>
                <p:tags r:id="rId8"/>
              </p:custDataLst>
            </p:nvPr>
          </p:nvSpPr>
          <p:spPr>
            <a:xfrm flipH="1">
              <a:off x="12438" y="2700"/>
              <a:ext cx="3302" cy="2841"/>
            </a:xfrm>
            <a:custGeom>
              <a:gdLst>
                <a:gd name="connsiteX0" fmla="*/ 0 w 694372"/>
                <a:gd name="connsiteY0" fmla="*/ 4763 h 597217"/>
                <a:gd name="connsiteX1" fmla="*/ 262890 w 694372"/>
                <a:gd name="connsiteY1" fmla="*/ 0 h 597217"/>
                <a:gd name="connsiteX2" fmla="*/ 694372 w 694372"/>
                <a:gd name="connsiteY2" fmla="*/ 413385 h 597217"/>
                <a:gd name="connsiteX3" fmla="*/ 571500 w 694372"/>
                <a:gd name="connsiteY3" fmla="*/ 597218 h 597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4372" h="597217">
                  <a:moveTo>
                    <a:pt x="0" y="4763"/>
                  </a:moveTo>
                  <a:lnTo>
                    <a:pt x="262890" y="0"/>
                  </a:lnTo>
                  <a:lnTo>
                    <a:pt x="694372" y="413385"/>
                  </a:lnTo>
                  <a:lnTo>
                    <a:pt x="571500" y="59721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6" name="任意多边形: 形状 9"/>
            <p:cNvSpPr/>
            <p:nvPr>
              <p:custDataLst>
                <p:tags r:id="rId9"/>
              </p:custDataLst>
            </p:nvPr>
          </p:nvSpPr>
          <p:spPr>
            <a:xfrm flipH="1">
              <a:off x="12048" y="2700"/>
              <a:ext cx="2021" cy="1762"/>
            </a:xfrm>
            <a:custGeom>
              <a:gdLst>
                <a:gd name="connsiteX0" fmla="*/ 0 w 424946"/>
                <a:gd name="connsiteY0" fmla="*/ 0 h 370522"/>
                <a:gd name="connsiteX1" fmla="*/ 238125 w 424946"/>
                <a:gd name="connsiteY1" fmla="*/ 0 h 370522"/>
                <a:gd name="connsiteX2" fmla="*/ 416243 w 424946"/>
                <a:gd name="connsiteY2" fmla="*/ 261937 h 370522"/>
                <a:gd name="connsiteX3" fmla="*/ 356235 w 424946"/>
                <a:gd name="connsiteY3" fmla="*/ 370522 h 370522"/>
                <a:gd name="connsiteX4" fmla="*/ 0 w 424946"/>
                <a:gd name="connsiteY4" fmla="*/ 0 h 370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4946" h="370522">
                  <a:moveTo>
                    <a:pt x="0" y="0"/>
                  </a:moveTo>
                  <a:lnTo>
                    <a:pt x="238125" y="0"/>
                  </a:lnTo>
                  <a:cubicBezTo>
                    <a:pt x="238125" y="0"/>
                    <a:pt x="472440" y="160020"/>
                    <a:pt x="416243" y="261937"/>
                  </a:cubicBezTo>
                  <a:lnTo>
                    <a:pt x="356235" y="37052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0"/>
            </p:custDataLst>
          </p:nvPr>
        </p:nvSpPr>
        <p:spPr>
          <a:xfrm>
            <a:off x="961200" y="1249200"/>
            <a:ext cx="7219800" cy="723600"/>
          </a:xfrm>
        </p:spPr>
        <p:txBody>
          <a:bodyPr lIns="90000" tIns="46800" rIns="90000" bIns="0" anchor="ctr">
            <a:normAutofit/>
          </a:bodyPr>
          <a:lstStyle>
            <a:lvl1pPr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960835" y="2163600"/>
            <a:ext cx="721995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>
            <p:custDataLst>
              <p:tags r:id="rId1"/>
            </p:custDataLst>
          </p:nvPr>
        </p:nvGrpSpPr>
        <p:grpSpPr>
          <a:xfrm flipH="1">
            <a:off x="8490402" y="6068695"/>
            <a:ext cx="505009" cy="683505"/>
            <a:chOff x="8048" y="-2892"/>
            <a:chExt cx="2745" cy="2787"/>
          </a:xfrm>
        </p:grpSpPr>
        <p:sp>
          <p:nvSpPr>
            <p:cNvPr id="11" name="任意多边形: 形状 10"/>
            <p:cNvSpPr/>
            <p:nvPr>
              <p:custDataLst>
                <p:tags r:id="rId2"/>
              </p:custDataLst>
            </p:nvPr>
          </p:nvSpPr>
          <p:spPr>
            <a:xfrm>
              <a:off x="8048" y="-2892"/>
              <a:ext cx="2745" cy="2787"/>
            </a:xfrm>
            <a:custGeom>
              <a:gdLst>
                <a:gd name="connsiteX0" fmla="*/ 1741824 w 1743090"/>
                <a:gd name="connsiteY0" fmla="*/ 487969 h 1770034"/>
                <a:gd name="connsiteX1" fmla="*/ 1396067 w 1743090"/>
                <a:gd name="connsiteY1" fmla="*/ 544167 h 1770034"/>
                <a:gd name="connsiteX2" fmla="*/ 1369397 w 1743090"/>
                <a:gd name="connsiteY2" fmla="*/ 367954 h 1770034"/>
                <a:gd name="connsiteX3" fmla="*/ 1688484 w 1743090"/>
                <a:gd name="connsiteY3" fmla="*/ 287944 h 1770034"/>
                <a:gd name="connsiteX4" fmla="*/ 1106507 w 1743090"/>
                <a:gd name="connsiteY4" fmla="*/ 15529 h 1770034"/>
                <a:gd name="connsiteX5" fmla="*/ 776942 w 1743090"/>
                <a:gd name="connsiteY5" fmla="*/ 424152 h 1770034"/>
                <a:gd name="connsiteX6" fmla="*/ 775037 w 1743090"/>
                <a:gd name="connsiteY6" fmla="*/ 559407 h 1770034"/>
                <a:gd name="connsiteX7" fmla="*/ 767417 w 1743090"/>
                <a:gd name="connsiteY7" fmla="*/ 641322 h 1770034"/>
                <a:gd name="connsiteX8" fmla="*/ 766464 w 1743090"/>
                <a:gd name="connsiteY8" fmla="*/ 650847 h 1770034"/>
                <a:gd name="connsiteX9" fmla="*/ 766464 w 1743090"/>
                <a:gd name="connsiteY9" fmla="*/ 651799 h 1770034"/>
                <a:gd name="connsiteX10" fmla="*/ 764559 w 1743090"/>
                <a:gd name="connsiteY10" fmla="*/ 659419 h 1770034"/>
                <a:gd name="connsiteX11" fmla="*/ 763607 w 1743090"/>
                <a:gd name="connsiteY11" fmla="*/ 663229 h 1770034"/>
                <a:gd name="connsiteX12" fmla="*/ 655022 w 1743090"/>
                <a:gd name="connsiteY12" fmla="*/ 818487 h 1770034"/>
                <a:gd name="connsiteX13" fmla="*/ 488334 w 1743090"/>
                <a:gd name="connsiteY13" fmla="*/ 983269 h 1770034"/>
                <a:gd name="connsiteX14" fmla="*/ 181629 w 1743090"/>
                <a:gd name="connsiteY14" fmla="*/ 1243302 h 1770034"/>
                <a:gd name="connsiteX15" fmla="*/ 1607 w 1743090"/>
                <a:gd name="connsiteY15" fmla="*/ 1505239 h 1770034"/>
                <a:gd name="connsiteX16" fmla="*/ 175914 w 1743090"/>
                <a:gd name="connsiteY16" fmla="*/ 1754794 h 1770034"/>
                <a:gd name="connsiteX17" fmla="*/ 274022 w 1743090"/>
                <a:gd name="connsiteY17" fmla="*/ 1770034 h 1770034"/>
                <a:gd name="connsiteX18" fmla="*/ 358794 w 1743090"/>
                <a:gd name="connsiteY18" fmla="*/ 1757652 h 1770034"/>
                <a:gd name="connsiteX19" fmla="*/ 469284 w 1743090"/>
                <a:gd name="connsiteY19" fmla="*/ 1694787 h 1770034"/>
                <a:gd name="connsiteX20" fmla="*/ 503574 w 1743090"/>
                <a:gd name="connsiteY20" fmla="*/ 1663354 h 1770034"/>
                <a:gd name="connsiteX21" fmla="*/ 758844 w 1743090"/>
                <a:gd name="connsiteY21" fmla="*/ 1386177 h 1770034"/>
                <a:gd name="connsiteX22" fmla="*/ 1071264 w 1743090"/>
                <a:gd name="connsiteY22" fmla="*/ 1076614 h 1770034"/>
                <a:gd name="connsiteX23" fmla="*/ 1394162 w 1743090"/>
                <a:gd name="connsiteY23" fmla="*/ 1003272 h 1770034"/>
                <a:gd name="connsiteX24" fmla="*/ 1577042 w 1743090"/>
                <a:gd name="connsiteY24" fmla="*/ 880399 h 1770034"/>
                <a:gd name="connsiteX25" fmla="*/ 1741824 w 1743090"/>
                <a:gd name="connsiteY25" fmla="*/ 487969 h 17700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743090" h="1770034">
                  <a:moveTo>
                    <a:pt x="1741824" y="487969"/>
                  </a:moveTo>
                  <a:lnTo>
                    <a:pt x="1396067" y="544167"/>
                  </a:lnTo>
                  <a:lnTo>
                    <a:pt x="1369397" y="367954"/>
                  </a:lnTo>
                  <a:lnTo>
                    <a:pt x="1688484" y="287944"/>
                  </a:lnTo>
                  <a:cubicBezTo>
                    <a:pt x="1585614" y="-97818"/>
                    <a:pt x="1106507" y="15529"/>
                    <a:pt x="1106507" y="15529"/>
                  </a:cubicBezTo>
                  <a:cubicBezTo>
                    <a:pt x="803612" y="51724"/>
                    <a:pt x="776942" y="424152"/>
                    <a:pt x="776942" y="424152"/>
                  </a:cubicBezTo>
                  <a:cubicBezTo>
                    <a:pt x="784562" y="471777"/>
                    <a:pt x="782657" y="517497"/>
                    <a:pt x="775037" y="559407"/>
                  </a:cubicBezTo>
                  <a:cubicBezTo>
                    <a:pt x="774084" y="587029"/>
                    <a:pt x="771227" y="614652"/>
                    <a:pt x="767417" y="641322"/>
                  </a:cubicBezTo>
                  <a:cubicBezTo>
                    <a:pt x="767417" y="644179"/>
                    <a:pt x="767417" y="647037"/>
                    <a:pt x="766464" y="650847"/>
                  </a:cubicBezTo>
                  <a:cubicBezTo>
                    <a:pt x="766464" y="650847"/>
                    <a:pt x="766464" y="651799"/>
                    <a:pt x="766464" y="651799"/>
                  </a:cubicBezTo>
                  <a:cubicBezTo>
                    <a:pt x="766464" y="654657"/>
                    <a:pt x="765512" y="656562"/>
                    <a:pt x="764559" y="659419"/>
                  </a:cubicBezTo>
                  <a:cubicBezTo>
                    <a:pt x="764559" y="660372"/>
                    <a:pt x="763607" y="662277"/>
                    <a:pt x="763607" y="663229"/>
                  </a:cubicBezTo>
                  <a:cubicBezTo>
                    <a:pt x="746462" y="725142"/>
                    <a:pt x="699789" y="774672"/>
                    <a:pt x="655022" y="818487"/>
                  </a:cubicBezTo>
                  <a:cubicBezTo>
                    <a:pt x="598824" y="872779"/>
                    <a:pt x="544532" y="928977"/>
                    <a:pt x="488334" y="983269"/>
                  </a:cubicBezTo>
                  <a:cubicBezTo>
                    <a:pt x="391179" y="1076614"/>
                    <a:pt x="282594" y="1153767"/>
                    <a:pt x="181629" y="1243302"/>
                  </a:cubicBezTo>
                  <a:cubicBezTo>
                    <a:pt x="105429" y="1310929"/>
                    <a:pt x="15894" y="1397607"/>
                    <a:pt x="1607" y="1505239"/>
                  </a:cubicBezTo>
                  <a:cubicBezTo>
                    <a:pt x="-12681" y="1618587"/>
                    <a:pt x="70187" y="1722409"/>
                    <a:pt x="175914" y="1754794"/>
                  </a:cubicBezTo>
                  <a:cubicBezTo>
                    <a:pt x="206394" y="1764319"/>
                    <a:pt x="239732" y="1769082"/>
                    <a:pt x="274022" y="1770034"/>
                  </a:cubicBezTo>
                  <a:cubicBezTo>
                    <a:pt x="302597" y="1769082"/>
                    <a:pt x="331172" y="1765272"/>
                    <a:pt x="358794" y="1757652"/>
                  </a:cubicBezTo>
                  <a:cubicBezTo>
                    <a:pt x="401657" y="1746222"/>
                    <a:pt x="436899" y="1725267"/>
                    <a:pt x="469284" y="1694787"/>
                  </a:cubicBezTo>
                  <a:cubicBezTo>
                    <a:pt x="480714" y="1684309"/>
                    <a:pt x="492144" y="1672879"/>
                    <a:pt x="503574" y="1663354"/>
                  </a:cubicBezTo>
                  <a:cubicBezTo>
                    <a:pt x="611207" y="1549054"/>
                    <a:pt x="758844" y="1386177"/>
                    <a:pt x="758844" y="1386177"/>
                  </a:cubicBezTo>
                  <a:cubicBezTo>
                    <a:pt x="758844" y="1386177"/>
                    <a:pt x="918864" y="1163292"/>
                    <a:pt x="1071264" y="1076614"/>
                  </a:cubicBezTo>
                  <a:cubicBezTo>
                    <a:pt x="1224617" y="989937"/>
                    <a:pt x="1394162" y="1003272"/>
                    <a:pt x="1394162" y="1003272"/>
                  </a:cubicBezTo>
                  <a:cubicBezTo>
                    <a:pt x="1520844" y="953742"/>
                    <a:pt x="1577042" y="880399"/>
                    <a:pt x="1577042" y="880399"/>
                  </a:cubicBezTo>
                  <a:cubicBezTo>
                    <a:pt x="1768494" y="694662"/>
                    <a:pt x="1741824" y="487969"/>
                    <a:pt x="1741824" y="487969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2" name="任意多边形: 形状 11"/>
            <p:cNvSpPr/>
            <p:nvPr>
              <p:custDataLst>
                <p:tags r:id="rId3"/>
              </p:custDataLst>
            </p:nvPr>
          </p:nvSpPr>
          <p:spPr>
            <a:xfrm>
              <a:off x="10263" y="-2051"/>
              <a:ext cx="477" cy="579"/>
            </a:xfrm>
            <a:custGeom>
              <a:gdLst>
                <a:gd name="connsiteX0" fmla="*/ 0 w 302894"/>
                <a:gd name="connsiteY0" fmla="*/ 46672 h 367664"/>
                <a:gd name="connsiteX1" fmla="*/ 302895 w 302894"/>
                <a:gd name="connsiteY1" fmla="*/ 0 h 367664"/>
                <a:gd name="connsiteX2" fmla="*/ 242888 w 302894"/>
                <a:gd name="connsiteY2" fmla="*/ 182880 h 367664"/>
                <a:gd name="connsiteX3" fmla="*/ 133350 w 302894"/>
                <a:gd name="connsiteY3" fmla="*/ 312420 h 367664"/>
                <a:gd name="connsiteX4" fmla="*/ 33338 w 302894"/>
                <a:gd name="connsiteY4" fmla="*/ 367665 h 367664"/>
                <a:gd name="connsiteX5" fmla="*/ 0 w 302894"/>
                <a:gd name="connsiteY5" fmla="*/ 46672 h 3676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94" h="367664">
                  <a:moveTo>
                    <a:pt x="0" y="46672"/>
                  </a:moveTo>
                  <a:lnTo>
                    <a:pt x="302895" y="0"/>
                  </a:lnTo>
                  <a:cubicBezTo>
                    <a:pt x="302895" y="0"/>
                    <a:pt x="286702" y="122872"/>
                    <a:pt x="242888" y="182880"/>
                  </a:cubicBezTo>
                  <a:cubicBezTo>
                    <a:pt x="206692" y="250507"/>
                    <a:pt x="160020" y="294322"/>
                    <a:pt x="133350" y="312420"/>
                  </a:cubicBezTo>
                  <a:cubicBezTo>
                    <a:pt x="106680" y="331470"/>
                    <a:pt x="97155" y="340042"/>
                    <a:pt x="33338" y="367665"/>
                  </a:cubicBezTo>
                  <a:lnTo>
                    <a:pt x="0" y="46672"/>
                  </a:ln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3" name="任意多边形: 形状 12"/>
            <p:cNvSpPr/>
            <p:nvPr>
              <p:custDataLst>
                <p:tags r:id="rId4"/>
              </p:custDataLst>
            </p:nvPr>
          </p:nvSpPr>
          <p:spPr>
            <a:xfrm>
              <a:off x="8257" y="-632"/>
              <a:ext cx="357" cy="357"/>
            </a:xfrm>
            <a:custGeom>
              <a:gdLst>
                <a:gd name="connsiteX0" fmla="*/ 226695 w 226695"/>
                <a:gd name="connsiteY0" fmla="*/ 113348 h 226695"/>
                <a:gd name="connsiteX1" fmla="*/ 113348 w 226695"/>
                <a:gd name="connsiteY1" fmla="*/ 226695 h 226695"/>
                <a:gd name="connsiteX2" fmla="*/ 0 w 226695"/>
                <a:gd name="connsiteY2" fmla="*/ 113348 h 226695"/>
                <a:gd name="connsiteX3" fmla="*/ 113348 w 226695"/>
                <a:gd name="connsiteY3" fmla="*/ 0 h 226695"/>
                <a:gd name="connsiteX4" fmla="*/ 226695 w 226695"/>
                <a:gd name="connsiteY4" fmla="*/ 113348 h 2266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695" h="226695">
                  <a:moveTo>
                    <a:pt x="226695" y="113348"/>
                  </a:moveTo>
                  <a:cubicBezTo>
                    <a:pt x="226695" y="175948"/>
                    <a:pt x="175948" y="226695"/>
                    <a:pt x="113348" y="226695"/>
                  </a:cubicBezTo>
                  <a:cubicBezTo>
                    <a:pt x="50747" y="226695"/>
                    <a:pt x="0" y="175948"/>
                    <a:pt x="0" y="113348"/>
                  </a:cubicBezTo>
                  <a:cubicBezTo>
                    <a:pt x="0" y="50747"/>
                    <a:pt x="50747" y="0"/>
                    <a:pt x="113348" y="0"/>
                  </a:cubicBezTo>
                  <a:cubicBezTo>
                    <a:pt x="175948" y="0"/>
                    <a:pt x="226695" y="50747"/>
                    <a:pt x="226695" y="113348"/>
                  </a:cubicBez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4" name="任意多边形: 形状 13"/>
            <p:cNvSpPr/>
            <p:nvPr>
              <p:custDataLst>
                <p:tags r:id="rId5"/>
              </p:custDataLst>
            </p:nvPr>
          </p:nvSpPr>
          <p:spPr>
            <a:xfrm>
              <a:off x="9216" y="-1853"/>
              <a:ext cx="367" cy="843"/>
            </a:xfrm>
            <a:custGeom>
              <a:gdLst>
                <a:gd name="connsiteX0" fmla="*/ 24765 w 233362"/>
                <a:gd name="connsiteY0" fmla="*/ 0 h 535304"/>
                <a:gd name="connsiteX1" fmla="*/ 233363 w 233362"/>
                <a:gd name="connsiteY1" fmla="*/ 488633 h 535304"/>
                <a:gd name="connsiteX2" fmla="*/ 182880 w 233362"/>
                <a:gd name="connsiteY2" fmla="*/ 535305 h 535304"/>
                <a:gd name="connsiteX3" fmla="*/ 0 w 233362"/>
                <a:gd name="connsiteY3" fmla="*/ 58102 h 535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3362" h="535304">
                  <a:moveTo>
                    <a:pt x="24765" y="0"/>
                  </a:moveTo>
                  <a:lnTo>
                    <a:pt x="233363" y="488633"/>
                  </a:lnTo>
                  <a:lnTo>
                    <a:pt x="182880" y="535305"/>
                  </a:lnTo>
                  <a:lnTo>
                    <a:pt x="0" y="58102"/>
                  </a:ln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5" name="任意多边形: 形状 14"/>
            <p:cNvSpPr/>
            <p:nvPr>
              <p:custDataLst>
                <p:tags r:id="rId6"/>
              </p:custDataLst>
            </p:nvPr>
          </p:nvSpPr>
          <p:spPr>
            <a:xfrm>
              <a:off x="9253" y="-2256"/>
              <a:ext cx="127" cy="409"/>
            </a:xfrm>
            <a:custGeom>
              <a:gdLst>
                <a:gd name="connsiteX0" fmla="*/ 15240 w 80962"/>
                <a:gd name="connsiteY0" fmla="*/ 0 h 260032"/>
                <a:gd name="connsiteX1" fmla="*/ 0 w 80962"/>
                <a:gd name="connsiteY1" fmla="*/ 260033 h 260032"/>
                <a:gd name="connsiteX2" fmla="*/ 51435 w 80962"/>
                <a:gd name="connsiteY2" fmla="*/ 236220 h 260032"/>
                <a:gd name="connsiteX3" fmla="*/ 80963 w 80962"/>
                <a:gd name="connsiteY3" fmla="*/ 85725 h 260032"/>
                <a:gd name="connsiteX4" fmla="*/ 15240 w 80962"/>
                <a:gd name="connsiteY4" fmla="*/ 0 h 2600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962" h="260032">
                  <a:moveTo>
                    <a:pt x="15240" y="0"/>
                  </a:moveTo>
                  <a:lnTo>
                    <a:pt x="0" y="260033"/>
                  </a:lnTo>
                  <a:lnTo>
                    <a:pt x="51435" y="236220"/>
                  </a:lnTo>
                  <a:cubicBezTo>
                    <a:pt x="51435" y="236220"/>
                    <a:pt x="80963" y="90488"/>
                    <a:pt x="80963" y="85725"/>
                  </a:cubicBezTo>
                  <a:cubicBezTo>
                    <a:pt x="80010" y="80963"/>
                    <a:pt x="15240" y="0"/>
                    <a:pt x="15240" y="0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</p:grpSp>
      <p:sp>
        <p:nvSpPr>
          <p:cNvPr id="8" name="矩形 7"/>
          <p:cNvSpPr/>
          <p:nvPr>
            <p:custDataLst>
              <p:tags r:id="rId7"/>
            </p:custDataLst>
          </p:nvPr>
        </p:nvSpPr>
        <p:spPr>
          <a:xfrm>
            <a:off x="0" y="0"/>
            <a:ext cx="3617595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437400" y="770400"/>
            <a:ext cx="2970000" cy="882000"/>
          </a:xfrm>
        </p:spPr>
        <p:txBody>
          <a:bodyPr lIns="90000" tIns="46800" rIns="90000" bIns="0" anchor="ctr">
            <a:normAutofit/>
          </a:bodyPr>
          <a:lstStyle>
            <a:lvl1pPr>
              <a:defRPr sz="27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2"/>
            </p:custDataLst>
          </p:nvPr>
        </p:nvSpPr>
        <p:spPr>
          <a:xfrm>
            <a:off x="440100" y="1764000"/>
            <a:ext cx="29673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3"/>
            </p:custDataLst>
          </p:nvPr>
        </p:nvSpPr>
        <p:spPr>
          <a:xfrm>
            <a:off x="3825900" y="769938"/>
            <a:ext cx="4860000" cy="5087937"/>
          </a:xfrm>
        </p:spPr>
        <p:txBody>
          <a:bodyPr/>
          <a:lstStyle>
            <a:lvl1pPr>
              <a:defRPr baseline="0">
                <a:latin typeface="+mn-ea"/>
                <a:ea typeface="+mn-ea"/>
              </a:defRPr>
            </a:lvl1pPr>
            <a:lvl2pPr>
              <a:defRPr baseline="0">
                <a:latin typeface="+mn-ea"/>
                <a:ea typeface="+mn-ea"/>
              </a:defRPr>
            </a:lvl2pPr>
            <a:lvl3pPr>
              <a:defRPr baseline="0">
                <a:latin typeface="+mn-ea"/>
                <a:ea typeface="+mn-ea"/>
              </a:defRPr>
            </a:lvl3pPr>
            <a:lvl4pPr>
              <a:defRPr baseline="0">
                <a:latin typeface="+mn-ea"/>
                <a:ea typeface="+mn-ea"/>
              </a:defRPr>
            </a:lvl4pPr>
            <a:lvl5pPr>
              <a:defRPr baseline="0"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0"/>
            <a:ext cx="9144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sym typeface="+mn-ea"/>
            </a:endParaRPr>
          </a:p>
        </p:txBody>
      </p:sp>
      <p:grpSp>
        <p:nvGrpSpPr>
          <p:cNvPr id="11" name="组合 10"/>
          <p:cNvGrpSpPr/>
          <p:nvPr>
            <p:custDataLst>
              <p:tags r:id="rId2"/>
            </p:custDataLst>
          </p:nvPr>
        </p:nvGrpSpPr>
        <p:grpSpPr>
          <a:xfrm flipH="1">
            <a:off x="194310" y="162560"/>
            <a:ext cx="444341" cy="1045845"/>
            <a:chOff x="12048" y="888"/>
            <a:chExt cx="4960" cy="8745"/>
          </a:xfrm>
          <a:solidFill>
            <a:schemeClr val="bg2"/>
          </a:solidFill>
        </p:grpSpPr>
        <p:sp>
          <p:nvSpPr>
            <p:cNvPr id="12" name="任意多边形: 形状 3"/>
            <p:cNvSpPr/>
            <p:nvPr>
              <p:custDataLst>
                <p:tags r:id="rId3"/>
              </p:custDataLst>
            </p:nvPr>
          </p:nvSpPr>
          <p:spPr>
            <a:xfrm flipH="1">
              <a:off x="14948" y="888"/>
              <a:ext cx="408" cy="1654"/>
            </a:xfrm>
            <a:custGeom>
              <a:gdLst>
                <a:gd name="connsiteX0" fmla="*/ 0 w 85725"/>
                <a:gd name="connsiteY0" fmla="*/ 0 h 347662"/>
                <a:gd name="connsiteX1" fmla="*/ 85725 w 85725"/>
                <a:gd name="connsiteY1" fmla="*/ 0 h 347662"/>
                <a:gd name="connsiteX2" fmla="*/ 85725 w 85725"/>
                <a:gd name="connsiteY2" fmla="*/ 347663 h 347662"/>
                <a:gd name="connsiteX3" fmla="*/ 0 w 85725"/>
                <a:gd name="connsiteY3" fmla="*/ 347663 h 3476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5" h="347662">
                  <a:moveTo>
                    <a:pt x="0" y="0"/>
                  </a:moveTo>
                  <a:lnTo>
                    <a:pt x="85725" y="0"/>
                  </a:lnTo>
                  <a:lnTo>
                    <a:pt x="85725" y="347663"/>
                  </a:lnTo>
                  <a:lnTo>
                    <a:pt x="0" y="3476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3" name="任意多边形: 形状 4"/>
            <p:cNvSpPr/>
            <p:nvPr>
              <p:custDataLst>
                <p:tags r:id="rId4"/>
              </p:custDataLst>
            </p:nvPr>
          </p:nvSpPr>
          <p:spPr>
            <a:xfrm flipH="1">
              <a:off x="13362" y="888"/>
              <a:ext cx="408" cy="1654"/>
            </a:xfrm>
            <a:custGeom>
              <a:gdLst>
                <a:gd name="connsiteX0" fmla="*/ 0 w 85725"/>
                <a:gd name="connsiteY0" fmla="*/ 0 h 347662"/>
                <a:gd name="connsiteX1" fmla="*/ 85725 w 85725"/>
                <a:gd name="connsiteY1" fmla="*/ 0 h 347662"/>
                <a:gd name="connsiteX2" fmla="*/ 85725 w 85725"/>
                <a:gd name="connsiteY2" fmla="*/ 347663 h 347662"/>
                <a:gd name="connsiteX3" fmla="*/ 0 w 85725"/>
                <a:gd name="connsiteY3" fmla="*/ 347663 h 3476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5" h="347662">
                  <a:moveTo>
                    <a:pt x="0" y="0"/>
                  </a:moveTo>
                  <a:lnTo>
                    <a:pt x="85725" y="0"/>
                  </a:lnTo>
                  <a:lnTo>
                    <a:pt x="85725" y="347663"/>
                  </a:lnTo>
                  <a:lnTo>
                    <a:pt x="0" y="34766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4" name="任意多边形: 形状 5"/>
            <p:cNvSpPr/>
            <p:nvPr>
              <p:custDataLst>
                <p:tags r:id="rId5"/>
              </p:custDataLst>
            </p:nvPr>
          </p:nvSpPr>
          <p:spPr>
            <a:xfrm flipH="1">
              <a:off x="12916" y="6597"/>
              <a:ext cx="2871" cy="3037"/>
            </a:xfrm>
            <a:custGeom>
              <a:gdLst>
                <a:gd name="connsiteX0" fmla="*/ 516681 w 603766"/>
                <a:gd name="connsiteY0" fmla="*/ 378142 h 638596"/>
                <a:gd name="connsiteX1" fmla="*/ 389998 w 603766"/>
                <a:gd name="connsiteY1" fmla="*/ 525780 h 638596"/>
                <a:gd name="connsiteX2" fmla="*/ 169019 w 603766"/>
                <a:gd name="connsiteY2" fmla="*/ 517208 h 638596"/>
                <a:gd name="connsiteX3" fmla="*/ 90914 w 603766"/>
                <a:gd name="connsiteY3" fmla="*/ 337185 h 638596"/>
                <a:gd name="connsiteX4" fmla="*/ 181401 w 603766"/>
                <a:gd name="connsiteY4" fmla="*/ 157163 h 638596"/>
                <a:gd name="connsiteX5" fmla="*/ 283319 w 603766"/>
                <a:gd name="connsiteY5" fmla="*/ 83820 h 638596"/>
                <a:gd name="connsiteX6" fmla="*/ 319514 w 603766"/>
                <a:gd name="connsiteY6" fmla="*/ 0 h 638596"/>
                <a:gd name="connsiteX7" fmla="*/ 239503 w 603766"/>
                <a:gd name="connsiteY7" fmla="*/ 0 h 638596"/>
                <a:gd name="connsiteX8" fmla="*/ 185211 w 603766"/>
                <a:gd name="connsiteY8" fmla="*/ 59055 h 638596"/>
                <a:gd name="connsiteX9" fmla="*/ 29953 w 603766"/>
                <a:gd name="connsiteY9" fmla="*/ 472440 h 638596"/>
                <a:gd name="connsiteX10" fmla="*/ 414764 w 603766"/>
                <a:gd name="connsiteY10" fmla="*/ 623888 h 638596"/>
                <a:gd name="connsiteX11" fmla="*/ 603358 w 603766"/>
                <a:gd name="connsiteY11" fmla="*/ 415290 h 638596"/>
                <a:gd name="connsiteX12" fmla="*/ 516681 w 603766"/>
                <a:gd name="connsiteY12" fmla="*/ 378142 h 638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3766" h="638596">
                  <a:moveTo>
                    <a:pt x="516681" y="378142"/>
                  </a:moveTo>
                  <a:cubicBezTo>
                    <a:pt x="516681" y="378142"/>
                    <a:pt x="459531" y="484823"/>
                    <a:pt x="389998" y="525780"/>
                  </a:cubicBezTo>
                  <a:cubicBezTo>
                    <a:pt x="307131" y="563880"/>
                    <a:pt x="169019" y="517208"/>
                    <a:pt x="169019" y="517208"/>
                  </a:cubicBezTo>
                  <a:cubicBezTo>
                    <a:pt x="169019" y="517208"/>
                    <a:pt x="79483" y="460058"/>
                    <a:pt x="90914" y="337185"/>
                  </a:cubicBezTo>
                  <a:cubicBezTo>
                    <a:pt x="94723" y="239078"/>
                    <a:pt x="181401" y="157163"/>
                    <a:pt x="181401" y="157163"/>
                  </a:cubicBezTo>
                  <a:lnTo>
                    <a:pt x="283319" y="83820"/>
                  </a:lnTo>
                  <a:cubicBezTo>
                    <a:pt x="283319" y="83820"/>
                    <a:pt x="308083" y="40958"/>
                    <a:pt x="319514" y="0"/>
                  </a:cubicBezTo>
                  <a:lnTo>
                    <a:pt x="239503" y="0"/>
                  </a:lnTo>
                  <a:cubicBezTo>
                    <a:pt x="227121" y="26670"/>
                    <a:pt x="209976" y="49530"/>
                    <a:pt x="185211" y="59055"/>
                  </a:cubicBezTo>
                  <a:cubicBezTo>
                    <a:pt x="185211" y="59055"/>
                    <a:pt x="-89109" y="169545"/>
                    <a:pt x="29953" y="472440"/>
                  </a:cubicBezTo>
                  <a:cubicBezTo>
                    <a:pt x="29953" y="472440"/>
                    <a:pt x="108058" y="697230"/>
                    <a:pt x="414764" y="623888"/>
                  </a:cubicBezTo>
                  <a:cubicBezTo>
                    <a:pt x="414764" y="623888"/>
                    <a:pt x="516681" y="599123"/>
                    <a:pt x="603358" y="415290"/>
                  </a:cubicBezTo>
                  <a:cubicBezTo>
                    <a:pt x="603358" y="415290"/>
                    <a:pt x="614789" y="312420"/>
                    <a:pt x="516681" y="37814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5" name="任意多边形: 形状 6"/>
            <p:cNvSpPr/>
            <p:nvPr>
              <p:custDataLst>
                <p:tags r:id="rId6"/>
              </p:custDataLst>
            </p:nvPr>
          </p:nvSpPr>
          <p:spPr>
            <a:xfrm flipH="1">
              <a:off x="13158" y="2795"/>
              <a:ext cx="3583" cy="3720"/>
            </a:xfrm>
            <a:custGeom>
              <a:gdLst>
                <a:gd name="connsiteX0" fmla="*/ 0 w 753427"/>
                <a:gd name="connsiteY0" fmla="*/ 122873 h 782002"/>
                <a:gd name="connsiteX1" fmla="*/ 135255 w 753427"/>
                <a:gd name="connsiteY1" fmla="*/ 0 h 782002"/>
                <a:gd name="connsiteX2" fmla="*/ 753428 w 753427"/>
                <a:gd name="connsiteY2" fmla="*/ 618173 h 782002"/>
                <a:gd name="connsiteX3" fmla="*/ 667703 w 753427"/>
                <a:gd name="connsiteY3" fmla="*/ 782002 h 7820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3427" h="782002">
                  <a:moveTo>
                    <a:pt x="0" y="122873"/>
                  </a:moveTo>
                  <a:lnTo>
                    <a:pt x="135255" y="0"/>
                  </a:lnTo>
                  <a:lnTo>
                    <a:pt x="753428" y="618173"/>
                  </a:lnTo>
                  <a:lnTo>
                    <a:pt x="667703" y="78200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6" name="任意多边形: 形状 7"/>
            <p:cNvSpPr/>
            <p:nvPr>
              <p:custDataLst>
                <p:tags r:id="rId7"/>
              </p:custDataLst>
            </p:nvPr>
          </p:nvSpPr>
          <p:spPr>
            <a:xfrm flipH="1">
              <a:off x="13770" y="3557"/>
              <a:ext cx="3239" cy="3040"/>
            </a:xfrm>
            <a:custGeom>
              <a:gdLst>
                <a:gd name="connsiteX0" fmla="*/ 0 w 681037"/>
                <a:gd name="connsiteY0" fmla="*/ 0 h 639127"/>
                <a:gd name="connsiteX1" fmla="*/ 346710 w 681037"/>
                <a:gd name="connsiteY1" fmla="*/ 639128 h 639127"/>
                <a:gd name="connsiteX2" fmla="*/ 681038 w 681037"/>
                <a:gd name="connsiteY2" fmla="*/ 639128 h 6391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81037" h="639127">
                  <a:moveTo>
                    <a:pt x="0" y="0"/>
                  </a:moveTo>
                  <a:lnTo>
                    <a:pt x="346710" y="639128"/>
                  </a:lnTo>
                  <a:lnTo>
                    <a:pt x="681038" y="63912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7" name="任意多边形: 形状 8"/>
            <p:cNvSpPr/>
            <p:nvPr>
              <p:custDataLst>
                <p:tags r:id="rId8"/>
              </p:custDataLst>
            </p:nvPr>
          </p:nvSpPr>
          <p:spPr>
            <a:xfrm flipH="1">
              <a:off x="12438" y="2700"/>
              <a:ext cx="3302" cy="2841"/>
            </a:xfrm>
            <a:custGeom>
              <a:gdLst>
                <a:gd name="connsiteX0" fmla="*/ 0 w 694372"/>
                <a:gd name="connsiteY0" fmla="*/ 4763 h 597217"/>
                <a:gd name="connsiteX1" fmla="*/ 262890 w 694372"/>
                <a:gd name="connsiteY1" fmla="*/ 0 h 597217"/>
                <a:gd name="connsiteX2" fmla="*/ 694372 w 694372"/>
                <a:gd name="connsiteY2" fmla="*/ 413385 h 597217"/>
                <a:gd name="connsiteX3" fmla="*/ 571500 w 694372"/>
                <a:gd name="connsiteY3" fmla="*/ 597218 h 597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4372" h="597217">
                  <a:moveTo>
                    <a:pt x="0" y="4763"/>
                  </a:moveTo>
                  <a:lnTo>
                    <a:pt x="262890" y="0"/>
                  </a:lnTo>
                  <a:lnTo>
                    <a:pt x="694372" y="413385"/>
                  </a:lnTo>
                  <a:lnTo>
                    <a:pt x="571500" y="59721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8" name="任意多边形: 形状 9"/>
            <p:cNvSpPr/>
            <p:nvPr>
              <p:custDataLst>
                <p:tags r:id="rId9"/>
              </p:custDataLst>
            </p:nvPr>
          </p:nvSpPr>
          <p:spPr>
            <a:xfrm flipH="1">
              <a:off x="12048" y="2700"/>
              <a:ext cx="2021" cy="1762"/>
            </a:xfrm>
            <a:custGeom>
              <a:gdLst>
                <a:gd name="connsiteX0" fmla="*/ 0 w 424946"/>
                <a:gd name="connsiteY0" fmla="*/ 0 h 370522"/>
                <a:gd name="connsiteX1" fmla="*/ 238125 w 424946"/>
                <a:gd name="connsiteY1" fmla="*/ 0 h 370522"/>
                <a:gd name="connsiteX2" fmla="*/ 416243 w 424946"/>
                <a:gd name="connsiteY2" fmla="*/ 261937 h 370522"/>
                <a:gd name="connsiteX3" fmla="*/ 356235 w 424946"/>
                <a:gd name="connsiteY3" fmla="*/ 370522 h 370522"/>
                <a:gd name="connsiteX4" fmla="*/ 0 w 424946"/>
                <a:gd name="connsiteY4" fmla="*/ 0 h 370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4946" h="370522">
                  <a:moveTo>
                    <a:pt x="0" y="0"/>
                  </a:moveTo>
                  <a:lnTo>
                    <a:pt x="238125" y="0"/>
                  </a:lnTo>
                  <a:cubicBezTo>
                    <a:pt x="238125" y="0"/>
                    <a:pt x="472440" y="160020"/>
                    <a:pt x="416243" y="261937"/>
                  </a:cubicBezTo>
                  <a:lnTo>
                    <a:pt x="356235" y="370522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459000" y="781200"/>
            <a:ext cx="8232300" cy="626400"/>
          </a:xfrm>
        </p:spPr>
        <p:txBody>
          <a:bodyPr lIns="90000" tIns="46800" rIns="90000" bIns="0" anchor="ctr">
            <a:normAutofit/>
          </a:bodyPr>
          <a:lstStyle>
            <a:lvl1pPr algn="ctr">
              <a:defRPr sz="27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4"/>
            </p:custDataLst>
          </p:nvPr>
        </p:nvSpPr>
        <p:spPr>
          <a:xfrm>
            <a:off x="459000" y="1659600"/>
            <a:ext cx="8231981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5"/>
            </p:custDataLst>
          </p:nvPr>
        </p:nvSpPr>
        <p:spPr>
          <a:xfrm>
            <a:off x="459581" y="2808000"/>
            <a:ext cx="8224200" cy="3430800"/>
          </a:xfrm>
        </p:spPr>
        <p:txBody>
          <a:bodyPr/>
          <a:lstStyle>
            <a:lvl1pPr>
              <a:defRPr baseline="0">
                <a:latin typeface="+mn-ea"/>
                <a:ea typeface="+mn-ea"/>
              </a:defRPr>
            </a:lvl1pPr>
            <a:lvl2pPr>
              <a:defRPr baseline="0">
                <a:latin typeface="+mn-ea"/>
                <a:ea typeface="+mn-ea"/>
              </a:defRPr>
            </a:lvl2pPr>
            <a:lvl3pPr>
              <a:defRPr baseline="0">
                <a:latin typeface="+mn-ea"/>
                <a:ea typeface="+mn-ea"/>
              </a:defRPr>
            </a:lvl3pPr>
            <a:lvl4pPr>
              <a:defRPr baseline="0">
                <a:latin typeface="+mn-ea"/>
                <a:ea typeface="+mn-ea"/>
              </a:defRPr>
            </a:lvl4pPr>
            <a:lvl5pPr>
              <a:defRPr baseline="0"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>
            <p:custDataLst>
              <p:tags r:id="rId1"/>
            </p:custDataLst>
          </p:nvPr>
        </p:nvGrpSpPr>
        <p:grpSpPr>
          <a:xfrm flipH="1">
            <a:off x="137160" y="68580"/>
            <a:ext cx="491490" cy="1156335"/>
            <a:chOff x="12048" y="888"/>
            <a:chExt cx="4960" cy="8745"/>
          </a:xfrm>
        </p:grpSpPr>
        <p:sp>
          <p:nvSpPr>
            <p:cNvPr id="11" name="任意多边形: 形状 10"/>
            <p:cNvSpPr/>
            <p:nvPr>
              <p:custDataLst>
                <p:tags r:id="rId2"/>
              </p:custDataLst>
            </p:nvPr>
          </p:nvSpPr>
          <p:spPr>
            <a:xfrm flipH="1">
              <a:off x="14948" y="888"/>
              <a:ext cx="408" cy="1654"/>
            </a:xfrm>
            <a:custGeom>
              <a:gdLst>
                <a:gd name="connsiteX0" fmla="*/ 0 w 85725"/>
                <a:gd name="connsiteY0" fmla="*/ 0 h 347662"/>
                <a:gd name="connsiteX1" fmla="*/ 85725 w 85725"/>
                <a:gd name="connsiteY1" fmla="*/ 0 h 347662"/>
                <a:gd name="connsiteX2" fmla="*/ 85725 w 85725"/>
                <a:gd name="connsiteY2" fmla="*/ 347663 h 347662"/>
                <a:gd name="connsiteX3" fmla="*/ 0 w 85725"/>
                <a:gd name="connsiteY3" fmla="*/ 347663 h 3476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5" h="347662">
                  <a:moveTo>
                    <a:pt x="0" y="0"/>
                  </a:moveTo>
                  <a:lnTo>
                    <a:pt x="85725" y="0"/>
                  </a:lnTo>
                  <a:lnTo>
                    <a:pt x="85725" y="347663"/>
                  </a:lnTo>
                  <a:lnTo>
                    <a:pt x="0" y="34766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2" name="任意多边形: 形状 4"/>
            <p:cNvSpPr/>
            <p:nvPr>
              <p:custDataLst>
                <p:tags r:id="rId3"/>
              </p:custDataLst>
            </p:nvPr>
          </p:nvSpPr>
          <p:spPr>
            <a:xfrm flipH="1">
              <a:off x="13362" y="888"/>
              <a:ext cx="408" cy="1654"/>
            </a:xfrm>
            <a:custGeom>
              <a:gdLst>
                <a:gd name="connsiteX0" fmla="*/ 0 w 85725"/>
                <a:gd name="connsiteY0" fmla="*/ 0 h 347662"/>
                <a:gd name="connsiteX1" fmla="*/ 85725 w 85725"/>
                <a:gd name="connsiteY1" fmla="*/ 0 h 347662"/>
                <a:gd name="connsiteX2" fmla="*/ 85725 w 85725"/>
                <a:gd name="connsiteY2" fmla="*/ 347663 h 347662"/>
                <a:gd name="connsiteX3" fmla="*/ 0 w 85725"/>
                <a:gd name="connsiteY3" fmla="*/ 347663 h 3476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5" h="347662">
                  <a:moveTo>
                    <a:pt x="0" y="0"/>
                  </a:moveTo>
                  <a:lnTo>
                    <a:pt x="85725" y="0"/>
                  </a:lnTo>
                  <a:lnTo>
                    <a:pt x="85725" y="347663"/>
                  </a:lnTo>
                  <a:lnTo>
                    <a:pt x="0" y="34766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3" name="任意多边形: 形状 12"/>
            <p:cNvSpPr/>
            <p:nvPr>
              <p:custDataLst>
                <p:tags r:id="rId4"/>
              </p:custDataLst>
            </p:nvPr>
          </p:nvSpPr>
          <p:spPr>
            <a:xfrm flipH="1">
              <a:off x="12916" y="6597"/>
              <a:ext cx="2871" cy="3037"/>
            </a:xfrm>
            <a:custGeom>
              <a:gdLst>
                <a:gd name="connsiteX0" fmla="*/ 516681 w 603766"/>
                <a:gd name="connsiteY0" fmla="*/ 378142 h 638596"/>
                <a:gd name="connsiteX1" fmla="*/ 389998 w 603766"/>
                <a:gd name="connsiteY1" fmla="*/ 525780 h 638596"/>
                <a:gd name="connsiteX2" fmla="*/ 169019 w 603766"/>
                <a:gd name="connsiteY2" fmla="*/ 517208 h 638596"/>
                <a:gd name="connsiteX3" fmla="*/ 90914 w 603766"/>
                <a:gd name="connsiteY3" fmla="*/ 337185 h 638596"/>
                <a:gd name="connsiteX4" fmla="*/ 181401 w 603766"/>
                <a:gd name="connsiteY4" fmla="*/ 157163 h 638596"/>
                <a:gd name="connsiteX5" fmla="*/ 283319 w 603766"/>
                <a:gd name="connsiteY5" fmla="*/ 83820 h 638596"/>
                <a:gd name="connsiteX6" fmla="*/ 319514 w 603766"/>
                <a:gd name="connsiteY6" fmla="*/ 0 h 638596"/>
                <a:gd name="connsiteX7" fmla="*/ 239503 w 603766"/>
                <a:gd name="connsiteY7" fmla="*/ 0 h 638596"/>
                <a:gd name="connsiteX8" fmla="*/ 185211 w 603766"/>
                <a:gd name="connsiteY8" fmla="*/ 59055 h 638596"/>
                <a:gd name="connsiteX9" fmla="*/ 29953 w 603766"/>
                <a:gd name="connsiteY9" fmla="*/ 472440 h 638596"/>
                <a:gd name="connsiteX10" fmla="*/ 414764 w 603766"/>
                <a:gd name="connsiteY10" fmla="*/ 623888 h 638596"/>
                <a:gd name="connsiteX11" fmla="*/ 603358 w 603766"/>
                <a:gd name="connsiteY11" fmla="*/ 415290 h 638596"/>
                <a:gd name="connsiteX12" fmla="*/ 516681 w 603766"/>
                <a:gd name="connsiteY12" fmla="*/ 378142 h 638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3766" h="638596">
                  <a:moveTo>
                    <a:pt x="516681" y="378142"/>
                  </a:moveTo>
                  <a:cubicBezTo>
                    <a:pt x="516681" y="378142"/>
                    <a:pt x="459531" y="484823"/>
                    <a:pt x="389998" y="525780"/>
                  </a:cubicBezTo>
                  <a:cubicBezTo>
                    <a:pt x="307131" y="563880"/>
                    <a:pt x="169019" y="517208"/>
                    <a:pt x="169019" y="517208"/>
                  </a:cubicBezTo>
                  <a:cubicBezTo>
                    <a:pt x="169019" y="517208"/>
                    <a:pt x="79483" y="460058"/>
                    <a:pt x="90914" y="337185"/>
                  </a:cubicBezTo>
                  <a:cubicBezTo>
                    <a:pt x="94723" y="239078"/>
                    <a:pt x="181401" y="157163"/>
                    <a:pt x="181401" y="157163"/>
                  </a:cubicBezTo>
                  <a:lnTo>
                    <a:pt x="283319" y="83820"/>
                  </a:lnTo>
                  <a:cubicBezTo>
                    <a:pt x="283319" y="83820"/>
                    <a:pt x="308083" y="40958"/>
                    <a:pt x="319514" y="0"/>
                  </a:cubicBezTo>
                  <a:lnTo>
                    <a:pt x="239503" y="0"/>
                  </a:lnTo>
                  <a:cubicBezTo>
                    <a:pt x="227121" y="26670"/>
                    <a:pt x="209976" y="49530"/>
                    <a:pt x="185211" y="59055"/>
                  </a:cubicBezTo>
                  <a:cubicBezTo>
                    <a:pt x="185211" y="59055"/>
                    <a:pt x="-89109" y="169545"/>
                    <a:pt x="29953" y="472440"/>
                  </a:cubicBezTo>
                  <a:cubicBezTo>
                    <a:pt x="29953" y="472440"/>
                    <a:pt x="108058" y="697230"/>
                    <a:pt x="414764" y="623888"/>
                  </a:cubicBezTo>
                  <a:cubicBezTo>
                    <a:pt x="414764" y="623888"/>
                    <a:pt x="516681" y="599123"/>
                    <a:pt x="603358" y="415290"/>
                  </a:cubicBezTo>
                  <a:cubicBezTo>
                    <a:pt x="603358" y="415290"/>
                    <a:pt x="614789" y="312420"/>
                    <a:pt x="516681" y="378142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4" name="任意多边形: 形状 6"/>
            <p:cNvSpPr/>
            <p:nvPr>
              <p:custDataLst>
                <p:tags r:id="rId5"/>
              </p:custDataLst>
            </p:nvPr>
          </p:nvSpPr>
          <p:spPr>
            <a:xfrm flipH="1">
              <a:off x="13158" y="2795"/>
              <a:ext cx="3583" cy="3720"/>
            </a:xfrm>
            <a:custGeom>
              <a:gdLst>
                <a:gd name="connsiteX0" fmla="*/ 0 w 753427"/>
                <a:gd name="connsiteY0" fmla="*/ 122873 h 782002"/>
                <a:gd name="connsiteX1" fmla="*/ 135255 w 753427"/>
                <a:gd name="connsiteY1" fmla="*/ 0 h 782002"/>
                <a:gd name="connsiteX2" fmla="*/ 753428 w 753427"/>
                <a:gd name="connsiteY2" fmla="*/ 618173 h 782002"/>
                <a:gd name="connsiteX3" fmla="*/ 667703 w 753427"/>
                <a:gd name="connsiteY3" fmla="*/ 782002 h 7820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3427" h="782002">
                  <a:moveTo>
                    <a:pt x="0" y="122873"/>
                  </a:moveTo>
                  <a:lnTo>
                    <a:pt x="135255" y="0"/>
                  </a:lnTo>
                  <a:lnTo>
                    <a:pt x="753428" y="618173"/>
                  </a:lnTo>
                  <a:lnTo>
                    <a:pt x="667703" y="7820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5" name="任意多边形: 形状 7"/>
            <p:cNvSpPr/>
            <p:nvPr>
              <p:custDataLst>
                <p:tags r:id="rId6"/>
              </p:custDataLst>
            </p:nvPr>
          </p:nvSpPr>
          <p:spPr>
            <a:xfrm flipH="1">
              <a:off x="13770" y="3557"/>
              <a:ext cx="3239" cy="3040"/>
            </a:xfrm>
            <a:custGeom>
              <a:gdLst>
                <a:gd name="connsiteX0" fmla="*/ 0 w 681037"/>
                <a:gd name="connsiteY0" fmla="*/ 0 h 639127"/>
                <a:gd name="connsiteX1" fmla="*/ 346710 w 681037"/>
                <a:gd name="connsiteY1" fmla="*/ 639128 h 639127"/>
                <a:gd name="connsiteX2" fmla="*/ 681038 w 681037"/>
                <a:gd name="connsiteY2" fmla="*/ 639128 h 6391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81037" h="639127">
                  <a:moveTo>
                    <a:pt x="0" y="0"/>
                  </a:moveTo>
                  <a:lnTo>
                    <a:pt x="346710" y="639128"/>
                  </a:lnTo>
                  <a:lnTo>
                    <a:pt x="681038" y="63912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6" name="任意多边形: 形状 8"/>
            <p:cNvSpPr/>
            <p:nvPr>
              <p:custDataLst>
                <p:tags r:id="rId7"/>
              </p:custDataLst>
            </p:nvPr>
          </p:nvSpPr>
          <p:spPr>
            <a:xfrm flipH="1">
              <a:off x="12438" y="2700"/>
              <a:ext cx="3302" cy="2841"/>
            </a:xfrm>
            <a:custGeom>
              <a:gdLst>
                <a:gd name="connsiteX0" fmla="*/ 0 w 694372"/>
                <a:gd name="connsiteY0" fmla="*/ 4763 h 597217"/>
                <a:gd name="connsiteX1" fmla="*/ 262890 w 694372"/>
                <a:gd name="connsiteY1" fmla="*/ 0 h 597217"/>
                <a:gd name="connsiteX2" fmla="*/ 694372 w 694372"/>
                <a:gd name="connsiteY2" fmla="*/ 413385 h 597217"/>
                <a:gd name="connsiteX3" fmla="*/ 571500 w 694372"/>
                <a:gd name="connsiteY3" fmla="*/ 597218 h 597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4372" h="597217">
                  <a:moveTo>
                    <a:pt x="0" y="4763"/>
                  </a:moveTo>
                  <a:lnTo>
                    <a:pt x="262890" y="0"/>
                  </a:lnTo>
                  <a:lnTo>
                    <a:pt x="694372" y="413385"/>
                  </a:lnTo>
                  <a:lnTo>
                    <a:pt x="571500" y="59721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7" name="任意多边形: 形状 9"/>
            <p:cNvSpPr/>
            <p:nvPr>
              <p:custDataLst>
                <p:tags r:id="rId8"/>
              </p:custDataLst>
            </p:nvPr>
          </p:nvSpPr>
          <p:spPr>
            <a:xfrm flipH="1">
              <a:off x="12048" y="2700"/>
              <a:ext cx="2021" cy="1762"/>
            </a:xfrm>
            <a:custGeom>
              <a:gdLst>
                <a:gd name="connsiteX0" fmla="*/ 0 w 424946"/>
                <a:gd name="connsiteY0" fmla="*/ 0 h 370522"/>
                <a:gd name="connsiteX1" fmla="*/ 238125 w 424946"/>
                <a:gd name="connsiteY1" fmla="*/ 0 h 370522"/>
                <a:gd name="connsiteX2" fmla="*/ 416243 w 424946"/>
                <a:gd name="connsiteY2" fmla="*/ 261937 h 370522"/>
                <a:gd name="connsiteX3" fmla="*/ 356235 w 424946"/>
                <a:gd name="connsiteY3" fmla="*/ 370522 h 370522"/>
                <a:gd name="connsiteX4" fmla="*/ 0 w 424946"/>
                <a:gd name="connsiteY4" fmla="*/ 0 h 370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4946" h="370522">
                  <a:moveTo>
                    <a:pt x="0" y="0"/>
                  </a:moveTo>
                  <a:lnTo>
                    <a:pt x="238125" y="0"/>
                  </a:lnTo>
                  <a:cubicBezTo>
                    <a:pt x="238125" y="0"/>
                    <a:pt x="472440" y="160020"/>
                    <a:pt x="416243" y="261937"/>
                  </a:cubicBezTo>
                  <a:lnTo>
                    <a:pt x="356235" y="3705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</p:grpSp>
      <p:sp>
        <p:nvSpPr>
          <p:cNvPr id="8" name="矩形 7"/>
          <p:cNvSpPr/>
          <p:nvPr>
            <p:custDataLst>
              <p:tags r:id="rId9"/>
            </p:custDataLst>
          </p:nvPr>
        </p:nvSpPr>
        <p:spPr>
          <a:xfrm>
            <a:off x="0" y="5029201"/>
            <a:ext cx="9144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453600" y="669600"/>
            <a:ext cx="8232300" cy="565200"/>
          </a:xfrm>
        </p:spPr>
        <p:txBody>
          <a:bodyPr lIns="90000" tIns="46800" rIns="90000" bIns="0" anchor="ctr">
            <a:normAutofit/>
          </a:bodyPr>
          <a:lstStyle>
            <a:lvl1pPr algn="ctr">
              <a:defRPr sz="2400" baseline="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4"/>
            </p:custDataLst>
          </p:nvPr>
        </p:nvSpPr>
        <p:spPr>
          <a:xfrm>
            <a:off x="453628" y="1681200"/>
            <a:ext cx="8243100" cy="3211200"/>
          </a:xfrm>
        </p:spPr>
        <p:txBody>
          <a:bodyPr lIns="90000" tIns="46800" rIns="90000" bIns="46800"/>
          <a:lstStyle>
            <a:lvl1pPr>
              <a:defRPr baseline="0">
                <a:latin typeface="+mn-ea"/>
                <a:ea typeface="+mn-ea"/>
              </a:defRPr>
            </a:lvl1pPr>
            <a:lvl2pPr>
              <a:defRPr baseline="0">
                <a:latin typeface="+mn-ea"/>
                <a:ea typeface="+mn-ea"/>
              </a:defRPr>
            </a:lvl2pPr>
            <a:lvl3pPr>
              <a:defRPr baseline="0">
                <a:latin typeface="+mn-ea"/>
                <a:ea typeface="+mn-ea"/>
              </a:defRPr>
            </a:lvl3pPr>
            <a:lvl4pPr>
              <a:defRPr baseline="0">
                <a:latin typeface="+mn-ea"/>
                <a:ea typeface="+mn-ea"/>
              </a:defRPr>
            </a:lvl4pPr>
            <a:lvl5pPr>
              <a:defRPr baseline="0"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5"/>
            </p:custDataLst>
          </p:nvPr>
        </p:nvSpPr>
        <p:spPr>
          <a:xfrm>
            <a:off x="445500" y="5180400"/>
            <a:ext cx="82512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>
            <p:custDataLst>
              <p:tags r:id="rId1"/>
            </p:custDataLst>
          </p:nvPr>
        </p:nvGrpSpPr>
        <p:grpSpPr>
          <a:xfrm flipH="1">
            <a:off x="8304622" y="5818504"/>
            <a:ext cx="619351" cy="838501"/>
            <a:chOff x="8048" y="-2892"/>
            <a:chExt cx="2745" cy="2787"/>
          </a:xfrm>
        </p:grpSpPr>
        <p:sp>
          <p:nvSpPr>
            <p:cNvPr id="22" name="任意多边形: 形状 21"/>
            <p:cNvSpPr/>
            <p:nvPr>
              <p:custDataLst>
                <p:tags r:id="rId2"/>
              </p:custDataLst>
            </p:nvPr>
          </p:nvSpPr>
          <p:spPr>
            <a:xfrm>
              <a:off x="8048" y="-2892"/>
              <a:ext cx="2745" cy="2787"/>
            </a:xfrm>
            <a:custGeom>
              <a:gdLst>
                <a:gd name="connsiteX0" fmla="*/ 1741824 w 1743090"/>
                <a:gd name="connsiteY0" fmla="*/ 487969 h 1770034"/>
                <a:gd name="connsiteX1" fmla="*/ 1396067 w 1743090"/>
                <a:gd name="connsiteY1" fmla="*/ 544167 h 1770034"/>
                <a:gd name="connsiteX2" fmla="*/ 1369397 w 1743090"/>
                <a:gd name="connsiteY2" fmla="*/ 367954 h 1770034"/>
                <a:gd name="connsiteX3" fmla="*/ 1688484 w 1743090"/>
                <a:gd name="connsiteY3" fmla="*/ 287944 h 1770034"/>
                <a:gd name="connsiteX4" fmla="*/ 1106507 w 1743090"/>
                <a:gd name="connsiteY4" fmla="*/ 15529 h 1770034"/>
                <a:gd name="connsiteX5" fmla="*/ 776942 w 1743090"/>
                <a:gd name="connsiteY5" fmla="*/ 424152 h 1770034"/>
                <a:gd name="connsiteX6" fmla="*/ 775037 w 1743090"/>
                <a:gd name="connsiteY6" fmla="*/ 559407 h 1770034"/>
                <a:gd name="connsiteX7" fmla="*/ 767417 w 1743090"/>
                <a:gd name="connsiteY7" fmla="*/ 641322 h 1770034"/>
                <a:gd name="connsiteX8" fmla="*/ 766464 w 1743090"/>
                <a:gd name="connsiteY8" fmla="*/ 650847 h 1770034"/>
                <a:gd name="connsiteX9" fmla="*/ 766464 w 1743090"/>
                <a:gd name="connsiteY9" fmla="*/ 651799 h 1770034"/>
                <a:gd name="connsiteX10" fmla="*/ 764559 w 1743090"/>
                <a:gd name="connsiteY10" fmla="*/ 659419 h 1770034"/>
                <a:gd name="connsiteX11" fmla="*/ 763607 w 1743090"/>
                <a:gd name="connsiteY11" fmla="*/ 663229 h 1770034"/>
                <a:gd name="connsiteX12" fmla="*/ 655022 w 1743090"/>
                <a:gd name="connsiteY12" fmla="*/ 818487 h 1770034"/>
                <a:gd name="connsiteX13" fmla="*/ 488334 w 1743090"/>
                <a:gd name="connsiteY13" fmla="*/ 983269 h 1770034"/>
                <a:gd name="connsiteX14" fmla="*/ 181629 w 1743090"/>
                <a:gd name="connsiteY14" fmla="*/ 1243302 h 1770034"/>
                <a:gd name="connsiteX15" fmla="*/ 1607 w 1743090"/>
                <a:gd name="connsiteY15" fmla="*/ 1505239 h 1770034"/>
                <a:gd name="connsiteX16" fmla="*/ 175914 w 1743090"/>
                <a:gd name="connsiteY16" fmla="*/ 1754794 h 1770034"/>
                <a:gd name="connsiteX17" fmla="*/ 274022 w 1743090"/>
                <a:gd name="connsiteY17" fmla="*/ 1770034 h 1770034"/>
                <a:gd name="connsiteX18" fmla="*/ 358794 w 1743090"/>
                <a:gd name="connsiteY18" fmla="*/ 1757652 h 1770034"/>
                <a:gd name="connsiteX19" fmla="*/ 469284 w 1743090"/>
                <a:gd name="connsiteY19" fmla="*/ 1694787 h 1770034"/>
                <a:gd name="connsiteX20" fmla="*/ 503574 w 1743090"/>
                <a:gd name="connsiteY20" fmla="*/ 1663354 h 1770034"/>
                <a:gd name="connsiteX21" fmla="*/ 758844 w 1743090"/>
                <a:gd name="connsiteY21" fmla="*/ 1386177 h 1770034"/>
                <a:gd name="connsiteX22" fmla="*/ 1071264 w 1743090"/>
                <a:gd name="connsiteY22" fmla="*/ 1076614 h 1770034"/>
                <a:gd name="connsiteX23" fmla="*/ 1394162 w 1743090"/>
                <a:gd name="connsiteY23" fmla="*/ 1003272 h 1770034"/>
                <a:gd name="connsiteX24" fmla="*/ 1577042 w 1743090"/>
                <a:gd name="connsiteY24" fmla="*/ 880399 h 1770034"/>
                <a:gd name="connsiteX25" fmla="*/ 1741824 w 1743090"/>
                <a:gd name="connsiteY25" fmla="*/ 487969 h 17700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743090" h="1770034">
                  <a:moveTo>
                    <a:pt x="1741824" y="487969"/>
                  </a:moveTo>
                  <a:lnTo>
                    <a:pt x="1396067" y="544167"/>
                  </a:lnTo>
                  <a:lnTo>
                    <a:pt x="1369397" y="367954"/>
                  </a:lnTo>
                  <a:lnTo>
                    <a:pt x="1688484" y="287944"/>
                  </a:lnTo>
                  <a:cubicBezTo>
                    <a:pt x="1585614" y="-97818"/>
                    <a:pt x="1106507" y="15529"/>
                    <a:pt x="1106507" y="15529"/>
                  </a:cubicBezTo>
                  <a:cubicBezTo>
                    <a:pt x="803612" y="51724"/>
                    <a:pt x="776942" y="424152"/>
                    <a:pt x="776942" y="424152"/>
                  </a:cubicBezTo>
                  <a:cubicBezTo>
                    <a:pt x="784562" y="471777"/>
                    <a:pt x="782657" y="517497"/>
                    <a:pt x="775037" y="559407"/>
                  </a:cubicBezTo>
                  <a:cubicBezTo>
                    <a:pt x="774084" y="587029"/>
                    <a:pt x="771227" y="614652"/>
                    <a:pt x="767417" y="641322"/>
                  </a:cubicBezTo>
                  <a:cubicBezTo>
                    <a:pt x="767417" y="644179"/>
                    <a:pt x="767417" y="647037"/>
                    <a:pt x="766464" y="650847"/>
                  </a:cubicBezTo>
                  <a:cubicBezTo>
                    <a:pt x="766464" y="650847"/>
                    <a:pt x="766464" y="651799"/>
                    <a:pt x="766464" y="651799"/>
                  </a:cubicBezTo>
                  <a:cubicBezTo>
                    <a:pt x="766464" y="654657"/>
                    <a:pt x="765512" y="656562"/>
                    <a:pt x="764559" y="659419"/>
                  </a:cubicBezTo>
                  <a:cubicBezTo>
                    <a:pt x="764559" y="660372"/>
                    <a:pt x="763607" y="662277"/>
                    <a:pt x="763607" y="663229"/>
                  </a:cubicBezTo>
                  <a:cubicBezTo>
                    <a:pt x="746462" y="725142"/>
                    <a:pt x="699789" y="774672"/>
                    <a:pt x="655022" y="818487"/>
                  </a:cubicBezTo>
                  <a:cubicBezTo>
                    <a:pt x="598824" y="872779"/>
                    <a:pt x="544532" y="928977"/>
                    <a:pt x="488334" y="983269"/>
                  </a:cubicBezTo>
                  <a:cubicBezTo>
                    <a:pt x="391179" y="1076614"/>
                    <a:pt x="282594" y="1153767"/>
                    <a:pt x="181629" y="1243302"/>
                  </a:cubicBezTo>
                  <a:cubicBezTo>
                    <a:pt x="105429" y="1310929"/>
                    <a:pt x="15894" y="1397607"/>
                    <a:pt x="1607" y="1505239"/>
                  </a:cubicBezTo>
                  <a:cubicBezTo>
                    <a:pt x="-12681" y="1618587"/>
                    <a:pt x="70187" y="1722409"/>
                    <a:pt x="175914" y="1754794"/>
                  </a:cubicBezTo>
                  <a:cubicBezTo>
                    <a:pt x="206394" y="1764319"/>
                    <a:pt x="239732" y="1769082"/>
                    <a:pt x="274022" y="1770034"/>
                  </a:cubicBezTo>
                  <a:cubicBezTo>
                    <a:pt x="302597" y="1769082"/>
                    <a:pt x="331172" y="1765272"/>
                    <a:pt x="358794" y="1757652"/>
                  </a:cubicBezTo>
                  <a:cubicBezTo>
                    <a:pt x="401657" y="1746222"/>
                    <a:pt x="436899" y="1725267"/>
                    <a:pt x="469284" y="1694787"/>
                  </a:cubicBezTo>
                  <a:cubicBezTo>
                    <a:pt x="480714" y="1684309"/>
                    <a:pt x="492144" y="1672879"/>
                    <a:pt x="503574" y="1663354"/>
                  </a:cubicBezTo>
                  <a:cubicBezTo>
                    <a:pt x="611207" y="1549054"/>
                    <a:pt x="758844" y="1386177"/>
                    <a:pt x="758844" y="1386177"/>
                  </a:cubicBezTo>
                  <a:cubicBezTo>
                    <a:pt x="758844" y="1386177"/>
                    <a:pt x="918864" y="1163292"/>
                    <a:pt x="1071264" y="1076614"/>
                  </a:cubicBezTo>
                  <a:cubicBezTo>
                    <a:pt x="1224617" y="989937"/>
                    <a:pt x="1394162" y="1003272"/>
                    <a:pt x="1394162" y="1003272"/>
                  </a:cubicBezTo>
                  <a:cubicBezTo>
                    <a:pt x="1520844" y="953742"/>
                    <a:pt x="1577042" y="880399"/>
                    <a:pt x="1577042" y="880399"/>
                  </a:cubicBezTo>
                  <a:cubicBezTo>
                    <a:pt x="1768494" y="694662"/>
                    <a:pt x="1741824" y="487969"/>
                    <a:pt x="1741824" y="487969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23" name="任意多边形: 形状 22"/>
            <p:cNvSpPr/>
            <p:nvPr>
              <p:custDataLst>
                <p:tags r:id="rId3"/>
              </p:custDataLst>
            </p:nvPr>
          </p:nvSpPr>
          <p:spPr>
            <a:xfrm>
              <a:off x="10263" y="-2051"/>
              <a:ext cx="477" cy="579"/>
            </a:xfrm>
            <a:custGeom>
              <a:gdLst>
                <a:gd name="connsiteX0" fmla="*/ 0 w 302894"/>
                <a:gd name="connsiteY0" fmla="*/ 46672 h 367664"/>
                <a:gd name="connsiteX1" fmla="*/ 302895 w 302894"/>
                <a:gd name="connsiteY1" fmla="*/ 0 h 367664"/>
                <a:gd name="connsiteX2" fmla="*/ 242888 w 302894"/>
                <a:gd name="connsiteY2" fmla="*/ 182880 h 367664"/>
                <a:gd name="connsiteX3" fmla="*/ 133350 w 302894"/>
                <a:gd name="connsiteY3" fmla="*/ 312420 h 367664"/>
                <a:gd name="connsiteX4" fmla="*/ 33338 w 302894"/>
                <a:gd name="connsiteY4" fmla="*/ 367665 h 367664"/>
                <a:gd name="connsiteX5" fmla="*/ 0 w 302894"/>
                <a:gd name="connsiteY5" fmla="*/ 46672 h 3676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94" h="367664">
                  <a:moveTo>
                    <a:pt x="0" y="46672"/>
                  </a:moveTo>
                  <a:lnTo>
                    <a:pt x="302895" y="0"/>
                  </a:lnTo>
                  <a:cubicBezTo>
                    <a:pt x="302895" y="0"/>
                    <a:pt x="286702" y="122872"/>
                    <a:pt x="242888" y="182880"/>
                  </a:cubicBezTo>
                  <a:cubicBezTo>
                    <a:pt x="206692" y="250507"/>
                    <a:pt x="160020" y="294322"/>
                    <a:pt x="133350" y="312420"/>
                  </a:cubicBezTo>
                  <a:cubicBezTo>
                    <a:pt x="106680" y="331470"/>
                    <a:pt x="97155" y="340042"/>
                    <a:pt x="33338" y="367665"/>
                  </a:cubicBezTo>
                  <a:lnTo>
                    <a:pt x="0" y="46672"/>
                  </a:ln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24" name="任意多边形: 形状 23"/>
            <p:cNvSpPr/>
            <p:nvPr>
              <p:custDataLst>
                <p:tags r:id="rId4"/>
              </p:custDataLst>
            </p:nvPr>
          </p:nvSpPr>
          <p:spPr>
            <a:xfrm>
              <a:off x="8257" y="-632"/>
              <a:ext cx="357" cy="357"/>
            </a:xfrm>
            <a:custGeom>
              <a:gdLst>
                <a:gd name="connsiteX0" fmla="*/ 226695 w 226695"/>
                <a:gd name="connsiteY0" fmla="*/ 113348 h 226695"/>
                <a:gd name="connsiteX1" fmla="*/ 113348 w 226695"/>
                <a:gd name="connsiteY1" fmla="*/ 226695 h 226695"/>
                <a:gd name="connsiteX2" fmla="*/ 0 w 226695"/>
                <a:gd name="connsiteY2" fmla="*/ 113348 h 226695"/>
                <a:gd name="connsiteX3" fmla="*/ 113348 w 226695"/>
                <a:gd name="connsiteY3" fmla="*/ 0 h 226695"/>
                <a:gd name="connsiteX4" fmla="*/ 226695 w 226695"/>
                <a:gd name="connsiteY4" fmla="*/ 113348 h 2266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695" h="226695">
                  <a:moveTo>
                    <a:pt x="226695" y="113348"/>
                  </a:moveTo>
                  <a:cubicBezTo>
                    <a:pt x="226695" y="175948"/>
                    <a:pt x="175948" y="226695"/>
                    <a:pt x="113348" y="226695"/>
                  </a:cubicBezTo>
                  <a:cubicBezTo>
                    <a:pt x="50747" y="226695"/>
                    <a:pt x="0" y="175948"/>
                    <a:pt x="0" y="113348"/>
                  </a:cubicBezTo>
                  <a:cubicBezTo>
                    <a:pt x="0" y="50747"/>
                    <a:pt x="50747" y="0"/>
                    <a:pt x="113348" y="0"/>
                  </a:cubicBezTo>
                  <a:cubicBezTo>
                    <a:pt x="175948" y="0"/>
                    <a:pt x="226695" y="50747"/>
                    <a:pt x="226695" y="113348"/>
                  </a:cubicBez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25" name="任意多边形: 形状 24"/>
            <p:cNvSpPr/>
            <p:nvPr>
              <p:custDataLst>
                <p:tags r:id="rId5"/>
              </p:custDataLst>
            </p:nvPr>
          </p:nvSpPr>
          <p:spPr>
            <a:xfrm>
              <a:off x="9216" y="-1853"/>
              <a:ext cx="367" cy="843"/>
            </a:xfrm>
            <a:custGeom>
              <a:gdLst>
                <a:gd name="connsiteX0" fmla="*/ 24765 w 233362"/>
                <a:gd name="connsiteY0" fmla="*/ 0 h 535304"/>
                <a:gd name="connsiteX1" fmla="*/ 233363 w 233362"/>
                <a:gd name="connsiteY1" fmla="*/ 488633 h 535304"/>
                <a:gd name="connsiteX2" fmla="*/ 182880 w 233362"/>
                <a:gd name="connsiteY2" fmla="*/ 535305 h 535304"/>
                <a:gd name="connsiteX3" fmla="*/ 0 w 233362"/>
                <a:gd name="connsiteY3" fmla="*/ 58102 h 535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3362" h="535304">
                  <a:moveTo>
                    <a:pt x="24765" y="0"/>
                  </a:moveTo>
                  <a:lnTo>
                    <a:pt x="233363" y="488633"/>
                  </a:lnTo>
                  <a:lnTo>
                    <a:pt x="182880" y="535305"/>
                  </a:lnTo>
                  <a:lnTo>
                    <a:pt x="0" y="58102"/>
                  </a:ln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26" name="任意多边形: 形状 25"/>
            <p:cNvSpPr/>
            <p:nvPr>
              <p:custDataLst>
                <p:tags r:id="rId6"/>
              </p:custDataLst>
            </p:nvPr>
          </p:nvSpPr>
          <p:spPr>
            <a:xfrm>
              <a:off x="9253" y="-2256"/>
              <a:ext cx="127" cy="409"/>
            </a:xfrm>
            <a:custGeom>
              <a:gdLst>
                <a:gd name="connsiteX0" fmla="*/ 15240 w 80962"/>
                <a:gd name="connsiteY0" fmla="*/ 0 h 260032"/>
                <a:gd name="connsiteX1" fmla="*/ 0 w 80962"/>
                <a:gd name="connsiteY1" fmla="*/ 260033 h 260032"/>
                <a:gd name="connsiteX2" fmla="*/ 51435 w 80962"/>
                <a:gd name="connsiteY2" fmla="*/ 236220 h 260032"/>
                <a:gd name="connsiteX3" fmla="*/ 80963 w 80962"/>
                <a:gd name="connsiteY3" fmla="*/ 85725 h 260032"/>
                <a:gd name="connsiteX4" fmla="*/ 15240 w 80962"/>
                <a:gd name="connsiteY4" fmla="*/ 0 h 2600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962" h="260032">
                  <a:moveTo>
                    <a:pt x="15240" y="0"/>
                  </a:moveTo>
                  <a:lnTo>
                    <a:pt x="0" y="260033"/>
                  </a:lnTo>
                  <a:lnTo>
                    <a:pt x="51435" y="236220"/>
                  </a:lnTo>
                  <a:cubicBezTo>
                    <a:pt x="51435" y="236220"/>
                    <a:pt x="80963" y="90488"/>
                    <a:pt x="80963" y="85725"/>
                  </a:cubicBezTo>
                  <a:cubicBezTo>
                    <a:pt x="80010" y="80963"/>
                    <a:pt x="15240" y="0"/>
                    <a:pt x="15240" y="0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</p:grpSp>
      <p:sp>
        <p:nvSpPr>
          <p:cNvPr id="10" name="矩形 9"/>
          <p:cNvSpPr/>
          <p:nvPr>
            <p:custDataLst>
              <p:tags r:id="rId7"/>
            </p:custDataLst>
          </p:nvPr>
        </p:nvSpPr>
        <p:spPr>
          <a:xfrm>
            <a:off x="-952" y="1270"/>
            <a:ext cx="9144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434700" y="237600"/>
            <a:ext cx="8278200" cy="441964"/>
          </a:xfrm>
        </p:spPr>
        <p:txBody>
          <a:bodyPr lIns="90000" tIns="46800" rIns="90000" bIns="0"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2"/>
            </p:custDataLst>
          </p:nvPr>
        </p:nvSpPr>
        <p:spPr>
          <a:xfrm>
            <a:off x="434700" y="1663200"/>
            <a:ext cx="4006800" cy="2894400"/>
          </a:xfrm>
        </p:spPr>
        <p:txBody>
          <a:bodyPr/>
          <a:lstStyle>
            <a:lvl1pPr>
              <a:defRPr baseline="0">
                <a:latin typeface="+mn-ea"/>
                <a:ea typeface="+mn-ea"/>
              </a:defRPr>
            </a:lvl1pPr>
            <a:lvl2pPr>
              <a:defRPr baseline="0">
                <a:latin typeface="+mn-ea"/>
                <a:ea typeface="+mn-ea"/>
              </a:defRPr>
            </a:lvl2pPr>
            <a:lvl3pPr>
              <a:defRPr baseline="0">
                <a:latin typeface="+mn-ea"/>
                <a:ea typeface="+mn-ea"/>
              </a:defRPr>
            </a:lvl3pPr>
            <a:lvl4pPr>
              <a:defRPr baseline="0">
                <a:latin typeface="+mn-ea"/>
                <a:ea typeface="+mn-ea"/>
              </a:defRPr>
            </a:lvl4pPr>
            <a:lvl5pPr>
              <a:defRPr baseline="0"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3"/>
            </p:custDataLst>
          </p:nvPr>
        </p:nvSpPr>
        <p:spPr>
          <a:xfrm>
            <a:off x="4681800" y="1663200"/>
            <a:ext cx="4025700" cy="2894400"/>
          </a:xfrm>
        </p:spPr>
        <p:txBody>
          <a:bodyPr/>
          <a:lstStyle>
            <a:lvl1pPr>
              <a:defRPr baseline="0">
                <a:latin typeface="+mn-ea"/>
                <a:ea typeface="+mn-ea"/>
              </a:defRPr>
            </a:lvl1pPr>
            <a:lvl2pPr>
              <a:defRPr baseline="0">
                <a:latin typeface="+mn-ea"/>
                <a:ea typeface="+mn-ea"/>
              </a:defRPr>
            </a:lvl2pPr>
            <a:lvl3pPr>
              <a:defRPr baseline="0">
                <a:latin typeface="+mn-ea"/>
                <a:ea typeface="+mn-ea"/>
              </a:defRPr>
            </a:lvl3pPr>
            <a:lvl4pPr>
              <a:defRPr baseline="0">
                <a:latin typeface="+mn-ea"/>
                <a:ea typeface="+mn-ea"/>
              </a:defRPr>
            </a:lvl4pPr>
            <a:lvl5pPr>
              <a:defRPr baseline="0">
                <a:latin typeface="+mn-ea"/>
                <a:ea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4"/>
            </p:custDataLst>
          </p:nvPr>
        </p:nvSpPr>
        <p:spPr>
          <a:xfrm>
            <a:off x="429300" y="4816800"/>
            <a:ext cx="4006800" cy="781200"/>
          </a:xfrm>
        </p:spPr>
        <p:txBody>
          <a:bodyPr/>
          <a:lstStyle>
            <a:lvl1pPr>
              <a:defRPr baseline="0"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5"/>
            </p:custDataLst>
          </p:nvPr>
        </p:nvSpPr>
        <p:spPr>
          <a:xfrm>
            <a:off x="4689900" y="4813200"/>
            <a:ext cx="4025700" cy="781200"/>
          </a:xfrm>
        </p:spPr>
        <p:txBody>
          <a:bodyPr/>
          <a:lstStyle>
            <a:lvl1pPr>
              <a:defRPr baseline="0"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959224"/>
            <a:ext cx="9144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sym typeface="+mn-ea"/>
            </a:endParaRPr>
          </a:p>
        </p:txBody>
      </p:sp>
      <p:grpSp>
        <p:nvGrpSpPr>
          <p:cNvPr id="8" name="组合 7"/>
          <p:cNvGrpSpPr/>
          <p:nvPr>
            <p:custDataLst>
              <p:tags r:id="rId2"/>
            </p:custDataLst>
          </p:nvPr>
        </p:nvGrpSpPr>
        <p:grpSpPr>
          <a:xfrm flipH="1">
            <a:off x="8476298" y="6068060"/>
            <a:ext cx="519113" cy="702945"/>
            <a:chOff x="8048" y="-2892"/>
            <a:chExt cx="2744" cy="2786"/>
          </a:xfrm>
        </p:grpSpPr>
        <p:sp>
          <p:nvSpPr>
            <p:cNvPr id="9" name="任意多边形: 形状 8"/>
            <p:cNvSpPr/>
            <p:nvPr>
              <p:custDataLst>
                <p:tags r:id="rId3"/>
              </p:custDataLst>
            </p:nvPr>
          </p:nvSpPr>
          <p:spPr>
            <a:xfrm>
              <a:off x="8048" y="-2892"/>
              <a:ext cx="2745" cy="2787"/>
            </a:xfrm>
            <a:custGeom>
              <a:gdLst>
                <a:gd name="connsiteX0" fmla="*/ 1741824 w 1743090"/>
                <a:gd name="connsiteY0" fmla="*/ 487969 h 1770034"/>
                <a:gd name="connsiteX1" fmla="*/ 1396067 w 1743090"/>
                <a:gd name="connsiteY1" fmla="*/ 544167 h 1770034"/>
                <a:gd name="connsiteX2" fmla="*/ 1369397 w 1743090"/>
                <a:gd name="connsiteY2" fmla="*/ 367954 h 1770034"/>
                <a:gd name="connsiteX3" fmla="*/ 1688484 w 1743090"/>
                <a:gd name="connsiteY3" fmla="*/ 287944 h 1770034"/>
                <a:gd name="connsiteX4" fmla="*/ 1106507 w 1743090"/>
                <a:gd name="connsiteY4" fmla="*/ 15529 h 1770034"/>
                <a:gd name="connsiteX5" fmla="*/ 776942 w 1743090"/>
                <a:gd name="connsiteY5" fmla="*/ 424152 h 1770034"/>
                <a:gd name="connsiteX6" fmla="*/ 775037 w 1743090"/>
                <a:gd name="connsiteY6" fmla="*/ 559407 h 1770034"/>
                <a:gd name="connsiteX7" fmla="*/ 767417 w 1743090"/>
                <a:gd name="connsiteY7" fmla="*/ 641322 h 1770034"/>
                <a:gd name="connsiteX8" fmla="*/ 766464 w 1743090"/>
                <a:gd name="connsiteY8" fmla="*/ 650847 h 1770034"/>
                <a:gd name="connsiteX9" fmla="*/ 766464 w 1743090"/>
                <a:gd name="connsiteY9" fmla="*/ 651799 h 1770034"/>
                <a:gd name="connsiteX10" fmla="*/ 764559 w 1743090"/>
                <a:gd name="connsiteY10" fmla="*/ 659419 h 1770034"/>
                <a:gd name="connsiteX11" fmla="*/ 763607 w 1743090"/>
                <a:gd name="connsiteY11" fmla="*/ 663229 h 1770034"/>
                <a:gd name="connsiteX12" fmla="*/ 655022 w 1743090"/>
                <a:gd name="connsiteY12" fmla="*/ 818487 h 1770034"/>
                <a:gd name="connsiteX13" fmla="*/ 488334 w 1743090"/>
                <a:gd name="connsiteY13" fmla="*/ 983269 h 1770034"/>
                <a:gd name="connsiteX14" fmla="*/ 181629 w 1743090"/>
                <a:gd name="connsiteY14" fmla="*/ 1243302 h 1770034"/>
                <a:gd name="connsiteX15" fmla="*/ 1607 w 1743090"/>
                <a:gd name="connsiteY15" fmla="*/ 1505239 h 1770034"/>
                <a:gd name="connsiteX16" fmla="*/ 175914 w 1743090"/>
                <a:gd name="connsiteY16" fmla="*/ 1754794 h 1770034"/>
                <a:gd name="connsiteX17" fmla="*/ 274022 w 1743090"/>
                <a:gd name="connsiteY17" fmla="*/ 1770034 h 1770034"/>
                <a:gd name="connsiteX18" fmla="*/ 358794 w 1743090"/>
                <a:gd name="connsiteY18" fmla="*/ 1757652 h 1770034"/>
                <a:gd name="connsiteX19" fmla="*/ 469284 w 1743090"/>
                <a:gd name="connsiteY19" fmla="*/ 1694787 h 1770034"/>
                <a:gd name="connsiteX20" fmla="*/ 503574 w 1743090"/>
                <a:gd name="connsiteY20" fmla="*/ 1663354 h 1770034"/>
                <a:gd name="connsiteX21" fmla="*/ 758844 w 1743090"/>
                <a:gd name="connsiteY21" fmla="*/ 1386177 h 1770034"/>
                <a:gd name="connsiteX22" fmla="*/ 1071264 w 1743090"/>
                <a:gd name="connsiteY22" fmla="*/ 1076614 h 1770034"/>
                <a:gd name="connsiteX23" fmla="*/ 1394162 w 1743090"/>
                <a:gd name="connsiteY23" fmla="*/ 1003272 h 1770034"/>
                <a:gd name="connsiteX24" fmla="*/ 1577042 w 1743090"/>
                <a:gd name="connsiteY24" fmla="*/ 880399 h 1770034"/>
                <a:gd name="connsiteX25" fmla="*/ 1741824 w 1743090"/>
                <a:gd name="connsiteY25" fmla="*/ 487969 h 17700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743090" h="1770034">
                  <a:moveTo>
                    <a:pt x="1741824" y="487969"/>
                  </a:moveTo>
                  <a:lnTo>
                    <a:pt x="1396067" y="544167"/>
                  </a:lnTo>
                  <a:lnTo>
                    <a:pt x="1369397" y="367954"/>
                  </a:lnTo>
                  <a:lnTo>
                    <a:pt x="1688484" y="287944"/>
                  </a:lnTo>
                  <a:cubicBezTo>
                    <a:pt x="1585614" y="-97818"/>
                    <a:pt x="1106507" y="15529"/>
                    <a:pt x="1106507" y="15529"/>
                  </a:cubicBezTo>
                  <a:cubicBezTo>
                    <a:pt x="803612" y="51724"/>
                    <a:pt x="776942" y="424152"/>
                    <a:pt x="776942" y="424152"/>
                  </a:cubicBezTo>
                  <a:cubicBezTo>
                    <a:pt x="784562" y="471777"/>
                    <a:pt x="782657" y="517497"/>
                    <a:pt x="775037" y="559407"/>
                  </a:cubicBezTo>
                  <a:cubicBezTo>
                    <a:pt x="774084" y="587029"/>
                    <a:pt x="771227" y="614652"/>
                    <a:pt x="767417" y="641322"/>
                  </a:cubicBezTo>
                  <a:cubicBezTo>
                    <a:pt x="767417" y="644179"/>
                    <a:pt x="767417" y="647037"/>
                    <a:pt x="766464" y="650847"/>
                  </a:cubicBezTo>
                  <a:cubicBezTo>
                    <a:pt x="766464" y="650847"/>
                    <a:pt x="766464" y="651799"/>
                    <a:pt x="766464" y="651799"/>
                  </a:cubicBezTo>
                  <a:cubicBezTo>
                    <a:pt x="766464" y="654657"/>
                    <a:pt x="765512" y="656562"/>
                    <a:pt x="764559" y="659419"/>
                  </a:cubicBezTo>
                  <a:cubicBezTo>
                    <a:pt x="764559" y="660372"/>
                    <a:pt x="763607" y="662277"/>
                    <a:pt x="763607" y="663229"/>
                  </a:cubicBezTo>
                  <a:cubicBezTo>
                    <a:pt x="746462" y="725142"/>
                    <a:pt x="699789" y="774672"/>
                    <a:pt x="655022" y="818487"/>
                  </a:cubicBezTo>
                  <a:cubicBezTo>
                    <a:pt x="598824" y="872779"/>
                    <a:pt x="544532" y="928977"/>
                    <a:pt x="488334" y="983269"/>
                  </a:cubicBezTo>
                  <a:cubicBezTo>
                    <a:pt x="391179" y="1076614"/>
                    <a:pt x="282594" y="1153767"/>
                    <a:pt x="181629" y="1243302"/>
                  </a:cubicBezTo>
                  <a:cubicBezTo>
                    <a:pt x="105429" y="1310929"/>
                    <a:pt x="15894" y="1397607"/>
                    <a:pt x="1607" y="1505239"/>
                  </a:cubicBezTo>
                  <a:cubicBezTo>
                    <a:pt x="-12681" y="1618587"/>
                    <a:pt x="70187" y="1722409"/>
                    <a:pt x="175914" y="1754794"/>
                  </a:cubicBezTo>
                  <a:cubicBezTo>
                    <a:pt x="206394" y="1764319"/>
                    <a:pt x="239732" y="1769082"/>
                    <a:pt x="274022" y="1770034"/>
                  </a:cubicBezTo>
                  <a:cubicBezTo>
                    <a:pt x="302597" y="1769082"/>
                    <a:pt x="331172" y="1765272"/>
                    <a:pt x="358794" y="1757652"/>
                  </a:cubicBezTo>
                  <a:cubicBezTo>
                    <a:pt x="401657" y="1746222"/>
                    <a:pt x="436899" y="1725267"/>
                    <a:pt x="469284" y="1694787"/>
                  </a:cubicBezTo>
                  <a:cubicBezTo>
                    <a:pt x="480714" y="1684309"/>
                    <a:pt x="492144" y="1672879"/>
                    <a:pt x="503574" y="1663354"/>
                  </a:cubicBezTo>
                  <a:cubicBezTo>
                    <a:pt x="611207" y="1549054"/>
                    <a:pt x="758844" y="1386177"/>
                    <a:pt x="758844" y="1386177"/>
                  </a:cubicBezTo>
                  <a:cubicBezTo>
                    <a:pt x="758844" y="1386177"/>
                    <a:pt x="918864" y="1163292"/>
                    <a:pt x="1071264" y="1076614"/>
                  </a:cubicBezTo>
                  <a:cubicBezTo>
                    <a:pt x="1224617" y="989937"/>
                    <a:pt x="1394162" y="1003272"/>
                    <a:pt x="1394162" y="1003272"/>
                  </a:cubicBezTo>
                  <a:cubicBezTo>
                    <a:pt x="1520844" y="953742"/>
                    <a:pt x="1577042" y="880399"/>
                    <a:pt x="1577042" y="880399"/>
                  </a:cubicBezTo>
                  <a:cubicBezTo>
                    <a:pt x="1768494" y="694662"/>
                    <a:pt x="1741824" y="487969"/>
                    <a:pt x="1741824" y="487969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1" name="任意多边形: 形状 10"/>
            <p:cNvSpPr/>
            <p:nvPr>
              <p:custDataLst>
                <p:tags r:id="rId4"/>
              </p:custDataLst>
            </p:nvPr>
          </p:nvSpPr>
          <p:spPr>
            <a:xfrm>
              <a:off x="10263" y="-2051"/>
              <a:ext cx="477" cy="579"/>
            </a:xfrm>
            <a:custGeom>
              <a:gdLst>
                <a:gd name="connsiteX0" fmla="*/ 0 w 302894"/>
                <a:gd name="connsiteY0" fmla="*/ 46672 h 367664"/>
                <a:gd name="connsiteX1" fmla="*/ 302895 w 302894"/>
                <a:gd name="connsiteY1" fmla="*/ 0 h 367664"/>
                <a:gd name="connsiteX2" fmla="*/ 242888 w 302894"/>
                <a:gd name="connsiteY2" fmla="*/ 182880 h 367664"/>
                <a:gd name="connsiteX3" fmla="*/ 133350 w 302894"/>
                <a:gd name="connsiteY3" fmla="*/ 312420 h 367664"/>
                <a:gd name="connsiteX4" fmla="*/ 33338 w 302894"/>
                <a:gd name="connsiteY4" fmla="*/ 367665 h 367664"/>
                <a:gd name="connsiteX5" fmla="*/ 0 w 302894"/>
                <a:gd name="connsiteY5" fmla="*/ 46672 h 36766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02894" h="367664">
                  <a:moveTo>
                    <a:pt x="0" y="46672"/>
                  </a:moveTo>
                  <a:lnTo>
                    <a:pt x="302895" y="0"/>
                  </a:lnTo>
                  <a:cubicBezTo>
                    <a:pt x="302895" y="0"/>
                    <a:pt x="286702" y="122872"/>
                    <a:pt x="242888" y="182880"/>
                  </a:cubicBezTo>
                  <a:cubicBezTo>
                    <a:pt x="206692" y="250507"/>
                    <a:pt x="160020" y="294322"/>
                    <a:pt x="133350" y="312420"/>
                  </a:cubicBezTo>
                  <a:cubicBezTo>
                    <a:pt x="106680" y="331470"/>
                    <a:pt x="97155" y="340042"/>
                    <a:pt x="33338" y="367665"/>
                  </a:cubicBezTo>
                  <a:lnTo>
                    <a:pt x="0" y="46672"/>
                  </a:ln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2" name="任意多边形: 形状 11"/>
            <p:cNvSpPr/>
            <p:nvPr>
              <p:custDataLst>
                <p:tags r:id="rId5"/>
              </p:custDataLst>
            </p:nvPr>
          </p:nvSpPr>
          <p:spPr>
            <a:xfrm>
              <a:off x="8257" y="-632"/>
              <a:ext cx="357" cy="357"/>
            </a:xfrm>
            <a:custGeom>
              <a:gdLst>
                <a:gd name="connsiteX0" fmla="*/ 226695 w 226695"/>
                <a:gd name="connsiteY0" fmla="*/ 113348 h 226695"/>
                <a:gd name="connsiteX1" fmla="*/ 113348 w 226695"/>
                <a:gd name="connsiteY1" fmla="*/ 226695 h 226695"/>
                <a:gd name="connsiteX2" fmla="*/ 0 w 226695"/>
                <a:gd name="connsiteY2" fmla="*/ 113348 h 226695"/>
                <a:gd name="connsiteX3" fmla="*/ 113348 w 226695"/>
                <a:gd name="connsiteY3" fmla="*/ 0 h 226695"/>
                <a:gd name="connsiteX4" fmla="*/ 226695 w 226695"/>
                <a:gd name="connsiteY4" fmla="*/ 113348 h 2266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6695" h="226695">
                  <a:moveTo>
                    <a:pt x="226695" y="113348"/>
                  </a:moveTo>
                  <a:cubicBezTo>
                    <a:pt x="226695" y="175948"/>
                    <a:pt x="175948" y="226695"/>
                    <a:pt x="113348" y="226695"/>
                  </a:cubicBezTo>
                  <a:cubicBezTo>
                    <a:pt x="50747" y="226695"/>
                    <a:pt x="0" y="175948"/>
                    <a:pt x="0" y="113348"/>
                  </a:cubicBezTo>
                  <a:cubicBezTo>
                    <a:pt x="0" y="50747"/>
                    <a:pt x="50747" y="0"/>
                    <a:pt x="113348" y="0"/>
                  </a:cubicBezTo>
                  <a:cubicBezTo>
                    <a:pt x="175948" y="0"/>
                    <a:pt x="226695" y="50747"/>
                    <a:pt x="226695" y="113348"/>
                  </a:cubicBez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3" name="任意多边形: 形状 12"/>
            <p:cNvSpPr/>
            <p:nvPr>
              <p:custDataLst>
                <p:tags r:id="rId6"/>
              </p:custDataLst>
            </p:nvPr>
          </p:nvSpPr>
          <p:spPr>
            <a:xfrm>
              <a:off x="9216" y="-1853"/>
              <a:ext cx="367" cy="843"/>
            </a:xfrm>
            <a:custGeom>
              <a:gdLst>
                <a:gd name="connsiteX0" fmla="*/ 24765 w 233362"/>
                <a:gd name="connsiteY0" fmla="*/ 0 h 535304"/>
                <a:gd name="connsiteX1" fmla="*/ 233363 w 233362"/>
                <a:gd name="connsiteY1" fmla="*/ 488633 h 535304"/>
                <a:gd name="connsiteX2" fmla="*/ 182880 w 233362"/>
                <a:gd name="connsiteY2" fmla="*/ 535305 h 535304"/>
                <a:gd name="connsiteX3" fmla="*/ 0 w 233362"/>
                <a:gd name="connsiteY3" fmla="*/ 58102 h 535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3362" h="535304">
                  <a:moveTo>
                    <a:pt x="24765" y="0"/>
                  </a:moveTo>
                  <a:lnTo>
                    <a:pt x="233363" y="488633"/>
                  </a:lnTo>
                  <a:lnTo>
                    <a:pt x="182880" y="535305"/>
                  </a:lnTo>
                  <a:lnTo>
                    <a:pt x="0" y="58102"/>
                  </a:lnTo>
                  <a:close/>
                </a:path>
              </a:pathLst>
            </a:custGeom>
            <a:solidFill>
              <a:schemeClr val="bg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4" name="任意多边形: 形状 13"/>
            <p:cNvSpPr/>
            <p:nvPr>
              <p:custDataLst>
                <p:tags r:id="rId7"/>
              </p:custDataLst>
            </p:nvPr>
          </p:nvSpPr>
          <p:spPr>
            <a:xfrm>
              <a:off x="9253" y="-2256"/>
              <a:ext cx="127" cy="409"/>
            </a:xfrm>
            <a:custGeom>
              <a:gdLst>
                <a:gd name="connsiteX0" fmla="*/ 15240 w 80962"/>
                <a:gd name="connsiteY0" fmla="*/ 0 h 260032"/>
                <a:gd name="connsiteX1" fmla="*/ 0 w 80962"/>
                <a:gd name="connsiteY1" fmla="*/ 260033 h 260032"/>
                <a:gd name="connsiteX2" fmla="*/ 51435 w 80962"/>
                <a:gd name="connsiteY2" fmla="*/ 236220 h 260032"/>
                <a:gd name="connsiteX3" fmla="*/ 80963 w 80962"/>
                <a:gd name="connsiteY3" fmla="*/ 85725 h 260032"/>
                <a:gd name="connsiteX4" fmla="*/ 15240 w 80962"/>
                <a:gd name="connsiteY4" fmla="*/ 0 h 2600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962" h="260032">
                  <a:moveTo>
                    <a:pt x="15240" y="0"/>
                  </a:moveTo>
                  <a:lnTo>
                    <a:pt x="0" y="260033"/>
                  </a:lnTo>
                  <a:lnTo>
                    <a:pt x="51435" y="236220"/>
                  </a:lnTo>
                  <a:cubicBezTo>
                    <a:pt x="51435" y="236220"/>
                    <a:pt x="80963" y="90488"/>
                    <a:pt x="80963" y="85725"/>
                  </a:cubicBezTo>
                  <a:cubicBezTo>
                    <a:pt x="80010" y="80963"/>
                    <a:pt x="15240" y="0"/>
                    <a:pt x="15240" y="0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</p:grpSp>
      <p:grpSp>
        <p:nvGrpSpPr>
          <p:cNvPr id="15" name="组合 14"/>
          <p:cNvGrpSpPr/>
          <p:nvPr>
            <p:custDataLst>
              <p:tags r:id="rId8"/>
            </p:custDataLst>
          </p:nvPr>
        </p:nvGrpSpPr>
        <p:grpSpPr>
          <a:xfrm flipH="1">
            <a:off x="108585" y="49530"/>
            <a:ext cx="411480" cy="967740"/>
            <a:chOff x="12048" y="888"/>
            <a:chExt cx="4960" cy="8745"/>
          </a:xfrm>
        </p:grpSpPr>
        <p:sp>
          <p:nvSpPr>
            <p:cNvPr id="16" name="任意多边形: 形状 15"/>
            <p:cNvSpPr/>
            <p:nvPr>
              <p:custDataLst>
                <p:tags r:id="rId9"/>
              </p:custDataLst>
            </p:nvPr>
          </p:nvSpPr>
          <p:spPr>
            <a:xfrm flipH="1">
              <a:off x="14948" y="888"/>
              <a:ext cx="408" cy="1654"/>
            </a:xfrm>
            <a:custGeom>
              <a:gdLst>
                <a:gd name="connsiteX0" fmla="*/ 0 w 85725"/>
                <a:gd name="connsiteY0" fmla="*/ 0 h 347662"/>
                <a:gd name="connsiteX1" fmla="*/ 85725 w 85725"/>
                <a:gd name="connsiteY1" fmla="*/ 0 h 347662"/>
                <a:gd name="connsiteX2" fmla="*/ 85725 w 85725"/>
                <a:gd name="connsiteY2" fmla="*/ 347663 h 347662"/>
                <a:gd name="connsiteX3" fmla="*/ 0 w 85725"/>
                <a:gd name="connsiteY3" fmla="*/ 347663 h 3476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5" h="347662">
                  <a:moveTo>
                    <a:pt x="0" y="0"/>
                  </a:moveTo>
                  <a:lnTo>
                    <a:pt x="85725" y="0"/>
                  </a:lnTo>
                  <a:lnTo>
                    <a:pt x="85725" y="347663"/>
                  </a:lnTo>
                  <a:lnTo>
                    <a:pt x="0" y="34766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7" name="任意多边形: 形状 16"/>
            <p:cNvSpPr/>
            <p:nvPr>
              <p:custDataLst>
                <p:tags r:id="rId10"/>
              </p:custDataLst>
            </p:nvPr>
          </p:nvSpPr>
          <p:spPr>
            <a:xfrm flipH="1">
              <a:off x="13362" y="888"/>
              <a:ext cx="408" cy="1654"/>
            </a:xfrm>
            <a:custGeom>
              <a:gdLst>
                <a:gd name="connsiteX0" fmla="*/ 0 w 85725"/>
                <a:gd name="connsiteY0" fmla="*/ 0 h 347662"/>
                <a:gd name="connsiteX1" fmla="*/ 85725 w 85725"/>
                <a:gd name="connsiteY1" fmla="*/ 0 h 347662"/>
                <a:gd name="connsiteX2" fmla="*/ 85725 w 85725"/>
                <a:gd name="connsiteY2" fmla="*/ 347663 h 347662"/>
                <a:gd name="connsiteX3" fmla="*/ 0 w 85725"/>
                <a:gd name="connsiteY3" fmla="*/ 347663 h 3476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25" h="347662">
                  <a:moveTo>
                    <a:pt x="0" y="0"/>
                  </a:moveTo>
                  <a:lnTo>
                    <a:pt x="85725" y="0"/>
                  </a:lnTo>
                  <a:lnTo>
                    <a:pt x="85725" y="347663"/>
                  </a:lnTo>
                  <a:lnTo>
                    <a:pt x="0" y="34766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8" name="任意多边形: 形状 17"/>
            <p:cNvSpPr/>
            <p:nvPr>
              <p:custDataLst>
                <p:tags r:id="rId11"/>
              </p:custDataLst>
            </p:nvPr>
          </p:nvSpPr>
          <p:spPr>
            <a:xfrm flipH="1">
              <a:off x="12916" y="6597"/>
              <a:ext cx="2871" cy="3037"/>
            </a:xfrm>
            <a:custGeom>
              <a:gdLst>
                <a:gd name="connsiteX0" fmla="*/ 516681 w 603766"/>
                <a:gd name="connsiteY0" fmla="*/ 378142 h 638596"/>
                <a:gd name="connsiteX1" fmla="*/ 389998 w 603766"/>
                <a:gd name="connsiteY1" fmla="*/ 525780 h 638596"/>
                <a:gd name="connsiteX2" fmla="*/ 169019 w 603766"/>
                <a:gd name="connsiteY2" fmla="*/ 517208 h 638596"/>
                <a:gd name="connsiteX3" fmla="*/ 90914 w 603766"/>
                <a:gd name="connsiteY3" fmla="*/ 337185 h 638596"/>
                <a:gd name="connsiteX4" fmla="*/ 181401 w 603766"/>
                <a:gd name="connsiteY4" fmla="*/ 157163 h 638596"/>
                <a:gd name="connsiteX5" fmla="*/ 283319 w 603766"/>
                <a:gd name="connsiteY5" fmla="*/ 83820 h 638596"/>
                <a:gd name="connsiteX6" fmla="*/ 319514 w 603766"/>
                <a:gd name="connsiteY6" fmla="*/ 0 h 638596"/>
                <a:gd name="connsiteX7" fmla="*/ 239503 w 603766"/>
                <a:gd name="connsiteY7" fmla="*/ 0 h 638596"/>
                <a:gd name="connsiteX8" fmla="*/ 185211 w 603766"/>
                <a:gd name="connsiteY8" fmla="*/ 59055 h 638596"/>
                <a:gd name="connsiteX9" fmla="*/ 29953 w 603766"/>
                <a:gd name="connsiteY9" fmla="*/ 472440 h 638596"/>
                <a:gd name="connsiteX10" fmla="*/ 414764 w 603766"/>
                <a:gd name="connsiteY10" fmla="*/ 623888 h 638596"/>
                <a:gd name="connsiteX11" fmla="*/ 603358 w 603766"/>
                <a:gd name="connsiteY11" fmla="*/ 415290 h 638596"/>
                <a:gd name="connsiteX12" fmla="*/ 516681 w 603766"/>
                <a:gd name="connsiteY12" fmla="*/ 378142 h 6385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603766" h="638596">
                  <a:moveTo>
                    <a:pt x="516681" y="378142"/>
                  </a:moveTo>
                  <a:cubicBezTo>
                    <a:pt x="516681" y="378142"/>
                    <a:pt x="459531" y="484823"/>
                    <a:pt x="389998" y="525780"/>
                  </a:cubicBezTo>
                  <a:cubicBezTo>
                    <a:pt x="307131" y="563880"/>
                    <a:pt x="169019" y="517208"/>
                    <a:pt x="169019" y="517208"/>
                  </a:cubicBezTo>
                  <a:cubicBezTo>
                    <a:pt x="169019" y="517208"/>
                    <a:pt x="79483" y="460058"/>
                    <a:pt x="90914" y="337185"/>
                  </a:cubicBezTo>
                  <a:cubicBezTo>
                    <a:pt x="94723" y="239078"/>
                    <a:pt x="181401" y="157163"/>
                    <a:pt x="181401" y="157163"/>
                  </a:cubicBezTo>
                  <a:lnTo>
                    <a:pt x="283319" y="83820"/>
                  </a:lnTo>
                  <a:cubicBezTo>
                    <a:pt x="283319" y="83820"/>
                    <a:pt x="308083" y="40958"/>
                    <a:pt x="319514" y="0"/>
                  </a:cubicBezTo>
                  <a:lnTo>
                    <a:pt x="239503" y="0"/>
                  </a:lnTo>
                  <a:cubicBezTo>
                    <a:pt x="227121" y="26670"/>
                    <a:pt x="209976" y="49530"/>
                    <a:pt x="185211" y="59055"/>
                  </a:cubicBezTo>
                  <a:cubicBezTo>
                    <a:pt x="185211" y="59055"/>
                    <a:pt x="-89109" y="169545"/>
                    <a:pt x="29953" y="472440"/>
                  </a:cubicBezTo>
                  <a:cubicBezTo>
                    <a:pt x="29953" y="472440"/>
                    <a:pt x="108058" y="697230"/>
                    <a:pt x="414764" y="623888"/>
                  </a:cubicBezTo>
                  <a:cubicBezTo>
                    <a:pt x="414764" y="623888"/>
                    <a:pt x="516681" y="599123"/>
                    <a:pt x="603358" y="415290"/>
                  </a:cubicBezTo>
                  <a:cubicBezTo>
                    <a:pt x="603358" y="415290"/>
                    <a:pt x="614789" y="312420"/>
                    <a:pt x="516681" y="378142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19" name="任意多边形: 形状 6"/>
            <p:cNvSpPr/>
            <p:nvPr>
              <p:custDataLst>
                <p:tags r:id="rId12"/>
              </p:custDataLst>
            </p:nvPr>
          </p:nvSpPr>
          <p:spPr>
            <a:xfrm flipH="1">
              <a:off x="13158" y="2795"/>
              <a:ext cx="3583" cy="3720"/>
            </a:xfrm>
            <a:custGeom>
              <a:gdLst>
                <a:gd name="connsiteX0" fmla="*/ 0 w 753427"/>
                <a:gd name="connsiteY0" fmla="*/ 122873 h 782002"/>
                <a:gd name="connsiteX1" fmla="*/ 135255 w 753427"/>
                <a:gd name="connsiteY1" fmla="*/ 0 h 782002"/>
                <a:gd name="connsiteX2" fmla="*/ 753428 w 753427"/>
                <a:gd name="connsiteY2" fmla="*/ 618173 h 782002"/>
                <a:gd name="connsiteX3" fmla="*/ 667703 w 753427"/>
                <a:gd name="connsiteY3" fmla="*/ 782002 h 7820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3427" h="782002">
                  <a:moveTo>
                    <a:pt x="0" y="122873"/>
                  </a:moveTo>
                  <a:lnTo>
                    <a:pt x="135255" y="0"/>
                  </a:lnTo>
                  <a:lnTo>
                    <a:pt x="753428" y="618173"/>
                  </a:lnTo>
                  <a:lnTo>
                    <a:pt x="667703" y="782002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20" name="任意多边形: 形状 7"/>
            <p:cNvSpPr/>
            <p:nvPr>
              <p:custDataLst>
                <p:tags r:id="rId13"/>
              </p:custDataLst>
            </p:nvPr>
          </p:nvSpPr>
          <p:spPr>
            <a:xfrm flipH="1">
              <a:off x="13770" y="3557"/>
              <a:ext cx="3239" cy="3040"/>
            </a:xfrm>
            <a:custGeom>
              <a:gdLst>
                <a:gd name="connsiteX0" fmla="*/ 0 w 681037"/>
                <a:gd name="connsiteY0" fmla="*/ 0 h 639127"/>
                <a:gd name="connsiteX1" fmla="*/ 346710 w 681037"/>
                <a:gd name="connsiteY1" fmla="*/ 639128 h 639127"/>
                <a:gd name="connsiteX2" fmla="*/ 681038 w 681037"/>
                <a:gd name="connsiteY2" fmla="*/ 639128 h 63912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81037" h="639127">
                  <a:moveTo>
                    <a:pt x="0" y="0"/>
                  </a:moveTo>
                  <a:lnTo>
                    <a:pt x="346710" y="639128"/>
                  </a:lnTo>
                  <a:lnTo>
                    <a:pt x="681038" y="63912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21" name="任意多边形: 形状 8"/>
            <p:cNvSpPr/>
            <p:nvPr>
              <p:custDataLst>
                <p:tags r:id="rId14"/>
              </p:custDataLst>
            </p:nvPr>
          </p:nvSpPr>
          <p:spPr>
            <a:xfrm flipH="1">
              <a:off x="12438" y="2700"/>
              <a:ext cx="3302" cy="2841"/>
            </a:xfrm>
            <a:custGeom>
              <a:gdLst>
                <a:gd name="connsiteX0" fmla="*/ 0 w 694372"/>
                <a:gd name="connsiteY0" fmla="*/ 4763 h 597217"/>
                <a:gd name="connsiteX1" fmla="*/ 262890 w 694372"/>
                <a:gd name="connsiteY1" fmla="*/ 0 h 597217"/>
                <a:gd name="connsiteX2" fmla="*/ 694372 w 694372"/>
                <a:gd name="connsiteY2" fmla="*/ 413385 h 597217"/>
                <a:gd name="connsiteX3" fmla="*/ 571500 w 694372"/>
                <a:gd name="connsiteY3" fmla="*/ 597218 h 59721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4372" h="597217">
                  <a:moveTo>
                    <a:pt x="0" y="4763"/>
                  </a:moveTo>
                  <a:lnTo>
                    <a:pt x="262890" y="0"/>
                  </a:lnTo>
                  <a:lnTo>
                    <a:pt x="694372" y="413385"/>
                  </a:lnTo>
                  <a:lnTo>
                    <a:pt x="571500" y="59721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  <p:sp>
          <p:nvSpPr>
            <p:cNvPr id="22" name="任意多边形: 形状 9"/>
            <p:cNvSpPr/>
            <p:nvPr>
              <p:custDataLst>
                <p:tags r:id="rId15"/>
              </p:custDataLst>
            </p:nvPr>
          </p:nvSpPr>
          <p:spPr>
            <a:xfrm flipH="1">
              <a:off x="12048" y="2700"/>
              <a:ext cx="2021" cy="1762"/>
            </a:xfrm>
            <a:custGeom>
              <a:gdLst>
                <a:gd name="connsiteX0" fmla="*/ 0 w 424946"/>
                <a:gd name="connsiteY0" fmla="*/ 0 h 370522"/>
                <a:gd name="connsiteX1" fmla="*/ 238125 w 424946"/>
                <a:gd name="connsiteY1" fmla="*/ 0 h 370522"/>
                <a:gd name="connsiteX2" fmla="*/ 416243 w 424946"/>
                <a:gd name="connsiteY2" fmla="*/ 261937 h 370522"/>
                <a:gd name="connsiteX3" fmla="*/ 356235 w 424946"/>
                <a:gd name="connsiteY3" fmla="*/ 370522 h 370522"/>
                <a:gd name="connsiteX4" fmla="*/ 0 w 424946"/>
                <a:gd name="connsiteY4" fmla="*/ 0 h 3705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4946" h="370522">
                  <a:moveTo>
                    <a:pt x="0" y="0"/>
                  </a:moveTo>
                  <a:lnTo>
                    <a:pt x="238125" y="0"/>
                  </a:lnTo>
                  <a:cubicBezTo>
                    <a:pt x="238125" y="0"/>
                    <a:pt x="472440" y="160020"/>
                    <a:pt x="416243" y="261937"/>
                  </a:cubicBezTo>
                  <a:lnTo>
                    <a:pt x="356235" y="3705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1350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6"/>
            </p:custDataLst>
          </p:nvPr>
        </p:nvSpPr>
        <p:spPr>
          <a:xfrm>
            <a:off x="1142100" y="1339200"/>
            <a:ext cx="6858000" cy="2386800"/>
          </a:xfrm>
          <a:noFill/>
        </p:spPr>
        <p:txBody>
          <a:bodyPr lIns="90000" tIns="46800" rIns="90000" bIns="0" anchor="b">
            <a:normAutofit/>
          </a:bodyPr>
          <a:lstStyle>
            <a:lvl1pPr algn="ctr">
              <a:defRPr sz="45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20"/>
            </p:custDataLst>
          </p:nvPr>
        </p:nvSpPr>
        <p:spPr>
          <a:xfrm>
            <a:off x="1141810" y="3862800"/>
            <a:ext cx="6858000" cy="1656000"/>
          </a:xfrm>
          <a:noFill/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208.xml" /><Relationship Id="rId41" Type="http://schemas.openxmlformats.org/officeDocument/2006/relationships/tags" Target="../tags/tag209.xml" /><Relationship Id="rId42" Type="http://schemas.openxmlformats.org/officeDocument/2006/relationships/tags" Target="../tags/tag210.xml" /><Relationship Id="rId43" Type="http://schemas.openxmlformats.org/officeDocument/2006/relationships/tags" Target="../tags/tag211.xml" /><Relationship Id="rId44" Type="http://schemas.openxmlformats.org/officeDocument/2006/relationships/tags" Target="../tags/tag212.xml" /><Relationship Id="rId45" Type="http://schemas.openxmlformats.org/officeDocument/2006/relationships/tags" Target="../tags/tag213.xml" /><Relationship Id="rId46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40"/>
            </p:custDataLst>
          </p:nvPr>
        </p:nvSpPr>
        <p:spPr>
          <a:xfrm>
            <a:off x="502412" y="443230"/>
            <a:ext cx="8139178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1"/>
            </p:custDataLst>
          </p:nvPr>
        </p:nvSpPr>
        <p:spPr>
          <a:xfrm>
            <a:off x="502412" y="952508"/>
            <a:ext cx="8139178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42"/>
            </p:custDataLst>
          </p:nvPr>
        </p:nvSpPr>
        <p:spPr>
          <a:xfrm>
            <a:off x="659807" y="6349833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43"/>
            </p:custDataLst>
          </p:nvPr>
        </p:nvSpPr>
        <p:spPr>
          <a:xfrm>
            <a:off x="3087000" y="6349833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44"/>
            </p:custDataLst>
          </p:nvPr>
        </p:nvSpPr>
        <p:spPr>
          <a:xfrm>
            <a:off x="6457950" y="6349833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4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  <p:sldLayoutId id="2147483698" r:id="rId39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>
          <a:solidFill>
            <a:schemeClr val="tx1"/>
          </a:solidFill>
          <a:uFillTx/>
          <a:latin typeface="微软雅黑" panose="020b0503020204020204" charset="-122"/>
          <a:ea typeface="微软雅黑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微软雅黑" panose="020b0503020204020204" charset="-122"/>
          <a:ea typeface="微软雅黑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207135"/>
        </a:tabLst>
        <a:defRPr sz="1200" u="none" strike="noStrike" kern="1200" cap="none" spc="150" normalizeH="0" baseline="0">
          <a:solidFill>
            <a:schemeClr val="tx1"/>
          </a:solidFill>
          <a:uFillTx/>
          <a:latin typeface="微软雅黑" panose="020b0503020204020204" charset="-122"/>
          <a:ea typeface="微软雅黑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微软雅黑" panose="020b0503020204020204" charset="-122"/>
          <a:ea typeface="微软雅黑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微软雅黑" panose="020b0503020204020204" charset="-122"/>
          <a:ea typeface="微软雅黑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微软雅黑" panose="020b0503020204020204" charset="-122"/>
          <a:ea typeface="微软雅黑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tags" Target="../tags/tag2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jpeg" /><Relationship Id="rId3" Type="http://schemas.openxmlformats.org/officeDocument/2006/relationships/tags" Target="../tags/tag2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tags" Target="../tags/tag2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7.jpeg" /><Relationship Id="rId3" Type="http://schemas.openxmlformats.org/officeDocument/2006/relationships/tags" Target="../tags/tag2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8.jpeg" /><Relationship Id="rId3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32302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032510" y="2423160"/>
            <a:ext cx="7151370" cy="975995"/>
          </a:xfrm>
        </p:spPr>
        <p:txBody>
          <a:bodyPr>
            <a:noAutofit/>
          </a:bodyPr>
          <a:lstStyle/>
          <a:p>
            <a:r>
              <a:rPr lang="zh-CN" altLang="en-US" sz="4800" b="1" smtClean="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架空输电线路工程</a:t>
            </a:r>
            <a:br>
              <a:rPr lang="zh-CN" altLang="en-US" sz="4800" b="1" smtClean="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</a:br>
            <a:r>
              <a:rPr lang="zh-CN" altLang="en-US" sz="4800" b="1" smtClean="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    施工安全培训</a:t>
            </a:r>
            <a:endParaRPr lang="zh-CN" altLang="en-US" sz="4800" b="1" smtClean="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小标宋_GBK" pitchFamily="65" charset="-122"/>
              <a:ea typeface="方正小标宋_GBK" pitchFamily="65" charset="-122"/>
            </a:endParaRPr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3303667" y="3615058"/>
            <a:ext cx="4193984" cy="490423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3"/>
          </p:nvPr>
        </p:nvSpPr>
        <p:spPr>
          <a:xfrm>
            <a:off x="4128531" y="4105577"/>
            <a:ext cx="1733473" cy="490841"/>
          </a:xfrm>
        </p:spPr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zh-CN" altLang="en-US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课件内容：</a:t>
            </a:r>
            <a:br>
              <a:rPr lang="en-US" altLang="zh-CN" sz="4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</a:br>
            <a:r>
              <a:rPr lang="en-US" altLang="zh-CN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1.</a:t>
            </a:r>
            <a:r>
              <a:rPr lang="zh-CN" altLang="en-US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线路工程主要安全风险</a:t>
            </a:r>
            <a:br>
              <a:rPr lang="en-US" altLang="zh-CN" sz="3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</a:br>
            <a:r>
              <a:rPr lang="en-US" altLang="zh-CN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2.</a:t>
            </a:r>
            <a:r>
              <a:rPr lang="zh-CN" altLang="en-US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安全风险的来源</a:t>
            </a:r>
            <a:br>
              <a:rPr lang="en-US" altLang="zh-CN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</a:br>
            <a:r>
              <a:rPr lang="en-US" altLang="zh-CN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3.</a:t>
            </a:r>
            <a:r>
              <a:rPr lang="zh-CN" altLang="en-US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安全失控的主要原因</a:t>
            </a:r>
            <a:br>
              <a:rPr lang="en-US" altLang="zh-CN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</a:br>
            <a:r>
              <a:rPr lang="en-US" altLang="zh-CN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4.</a:t>
            </a:r>
            <a:r>
              <a:rPr lang="zh-CN" altLang="en-US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从建管的角度如何管控</a:t>
            </a:r>
            <a:endParaRPr lang="zh-CN" altLang="en-US" sz="48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US" altLang="zh-CN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1.</a:t>
            </a:r>
            <a:r>
              <a:rPr lang="zh-CN" altLang="en-US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线路工程施工主要安全风险</a:t>
            </a:r>
            <a:endParaRPr lang="zh-CN" altLang="en-US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</a:endParaRPr>
          </a:p>
        </p:txBody>
      </p:sp>
      <p:sp>
        <p:nvSpPr>
          <p:cNvPr id="3" name="标题 1"/>
          <p:cNvSpPr txBox="1"/>
          <p:nvPr/>
        </p:nvSpPr>
        <p:spPr>
          <a:xfrm>
            <a:off x="642910" y="2000240"/>
            <a:ext cx="7772400" cy="35004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大致分为两种：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（</a:t>
            </a:r>
            <a:r>
              <a:rPr lang="en-US" altLang="zh-CN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1</a:t>
            </a:r>
            <a:r>
              <a:rPr lang="zh-CN" altLang="en-US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）与工序相关的特有安全风险</a:t>
            </a:r>
            <a:endParaRPr lang="en-US" altLang="zh-CN" sz="3600" b="1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        三大工序：</a:t>
            </a:r>
            <a:r>
              <a:rPr lang="zh-CN" altLang="en-US" sz="36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基础、组塔、架线</a:t>
            </a:r>
            <a:endParaRPr lang="en-US" altLang="zh-CN" sz="3600" b="1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（</a:t>
            </a:r>
            <a:r>
              <a:rPr kumimoji="0" lang="en-US" altLang="zh-CN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2</a:t>
            </a: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）共性安全风险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        </a:t>
            </a:r>
            <a:r>
              <a:rPr lang="zh-CN" altLang="en-US" sz="36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火灾、触电、交通安全、机械伤  </a:t>
            </a:r>
            <a:endParaRPr lang="en-US" altLang="zh-CN" sz="3600" b="1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36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        </a:t>
            </a:r>
            <a:r>
              <a:rPr lang="zh-CN" altLang="en-US" sz="36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害、中毒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US" altLang="zh-CN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1.</a:t>
            </a:r>
            <a:r>
              <a:rPr lang="zh-CN" altLang="en-US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线路工程施工主要安全风险</a:t>
            </a:r>
            <a:endParaRPr lang="zh-CN" altLang="en-US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</a:endParaRPr>
          </a:p>
        </p:txBody>
      </p:sp>
      <p:sp>
        <p:nvSpPr>
          <p:cNvPr id="3" name="标题 1"/>
          <p:cNvSpPr txBox="1"/>
          <p:nvPr/>
        </p:nvSpPr>
        <p:spPr>
          <a:xfrm>
            <a:off x="500034" y="1857364"/>
            <a:ext cx="7772400" cy="121444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基础工序：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6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      基坑坍塌、基坑爆破、坠入孔洞      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</p:txBody>
      </p:sp>
      <p:pic>
        <p:nvPicPr>
          <p:cNvPr id="1026" name="Picture 2" descr="C:\Users\Administrator\Desktop\IMG_0471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85786" y="3214686"/>
            <a:ext cx="3857652" cy="3286148"/>
          </a:xfrm>
          <a:prstGeom prst="rect">
            <a:avLst/>
          </a:prstGeom>
          <a:noFill/>
        </p:spPr>
      </p:pic>
      <p:pic>
        <p:nvPicPr>
          <p:cNvPr id="1027" name="Picture 3" descr="C:\Users\Administrator\Desktop\201562817517954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214942" y="3214686"/>
            <a:ext cx="3143272" cy="3284043"/>
          </a:xfrm>
          <a:prstGeom prst="rect">
            <a:avLst/>
          </a:prstGeom>
          <a:noFill/>
        </p:spPr>
      </p:pic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US" altLang="zh-CN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1.</a:t>
            </a:r>
            <a:r>
              <a:rPr lang="zh-CN" altLang="en-US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线路工程施工主要安全风险</a:t>
            </a:r>
            <a:endParaRPr lang="zh-CN" altLang="en-US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</a:endParaRPr>
          </a:p>
        </p:txBody>
      </p:sp>
      <p:sp>
        <p:nvSpPr>
          <p:cNvPr id="3" name="标题 1"/>
          <p:cNvSpPr txBox="1"/>
          <p:nvPr/>
        </p:nvSpPr>
        <p:spPr>
          <a:xfrm>
            <a:off x="642910" y="1643050"/>
            <a:ext cx="7772400" cy="121444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基础工序：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6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      基坑坍塌、基坑爆破、坠入孔洞      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</p:txBody>
      </p:sp>
      <p:pic>
        <p:nvPicPr>
          <p:cNvPr id="2050" name="Picture 2" descr="C:\Users\Administrator\Desktop\IMG_2227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857752" y="2928934"/>
            <a:ext cx="3309888" cy="3367798"/>
          </a:xfrm>
          <a:prstGeom prst="rect">
            <a:avLst/>
          </a:prstGeom>
          <a:noFill/>
        </p:spPr>
      </p:pic>
      <p:sp>
        <p:nvSpPr>
          <p:cNvPr id="7" name="标题 1"/>
          <p:cNvSpPr txBox="1"/>
          <p:nvPr/>
        </p:nvSpPr>
        <p:spPr>
          <a:xfrm>
            <a:off x="642910" y="2643182"/>
            <a:ext cx="3857652" cy="36433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坠入孔洞风险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，主要是掏挖基础、人工挖孔基础，孔洞一般比较深，一般是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5-20m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不等，人员上下坑作业、坑边作业存在较大的坠入孔洞风险。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US" altLang="zh-CN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1.</a:t>
            </a:r>
            <a:r>
              <a:rPr lang="zh-CN" altLang="en-US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线路工程施工主要安全风险</a:t>
            </a:r>
            <a:endParaRPr lang="zh-CN" altLang="en-US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</a:endParaRPr>
          </a:p>
        </p:txBody>
      </p:sp>
      <p:sp>
        <p:nvSpPr>
          <p:cNvPr id="3" name="标题 1"/>
          <p:cNvSpPr txBox="1"/>
          <p:nvPr/>
        </p:nvSpPr>
        <p:spPr>
          <a:xfrm>
            <a:off x="500034" y="1571612"/>
            <a:ext cx="7772400" cy="17859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组塔工序：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6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      </a:t>
            </a:r>
            <a:r>
              <a:rPr lang="zh-CN" altLang="en-US" sz="32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高处坠落、吊装系统破坏（抱杆倾倒或折断、吊车倾覆）、坠物伤人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</p:txBody>
      </p:sp>
      <p:pic>
        <p:nvPicPr>
          <p:cNvPr id="4" name="图片 3" descr="SNC1028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4" y="3286124"/>
            <a:ext cx="2688090" cy="3340230"/>
          </a:xfrm>
          <a:prstGeom prst="rect">
            <a:avLst/>
          </a:prstGeom>
        </p:spPr>
      </p:pic>
      <p:pic>
        <p:nvPicPr>
          <p:cNvPr id="5" name="图片 4" descr="辅助抱杆吊装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7290" y="3286124"/>
            <a:ext cx="2545774" cy="334080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US" altLang="zh-CN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1.</a:t>
            </a:r>
            <a:r>
              <a:rPr lang="zh-CN" altLang="en-US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线路工程施工主要安全风险</a:t>
            </a:r>
            <a:endParaRPr lang="zh-CN" altLang="en-US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</a:endParaRPr>
          </a:p>
        </p:txBody>
      </p:sp>
      <p:sp>
        <p:nvSpPr>
          <p:cNvPr id="3" name="标题 1"/>
          <p:cNvSpPr txBox="1"/>
          <p:nvPr/>
        </p:nvSpPr>
        <p:spPr>
          <a:xfrm>
            <a:off x="500034" y="1643050"/>
            <a:ext cx="7772400" cy="17859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架线工序：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6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      跑线、跨越架坍塌、高处坠落、杆塔倒塌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</p:txBody>
      </p:sp>
      <p:pic>
        <p:nvPicPr>
          <p:cNvPr id="4" name="图片 3" descr="13239145433933032745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578" y="2857496"/>
            <a:ext cx="4929190" cy="3508320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US" altLang="zh-CN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1.</a:t>
            </a:r>
            <a:r>
              <a:rPr lang="zh-CN" altLang="en-US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线路工程施工主要安全风险</a:t>
            </a:r>
            <a:endParaRPr lang="zh-CN" altLang="en-US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</a:endParaRPr>
          </a:p>
        </p:txBody>
      </p:sp>
      <p:sp>
        <p:nvSpPr>
          <p:cNvPr id="3" name="标题 1"/>
          <p:cNvSpPr txBox="1"/>
          <p:nvPr/>
        </p:nvSpPr>
        <p:spPr>
          <a:xfrm>
            <a:off x="500034" y="1785926"/>
            <a:ext cx="7772400" cy="34290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共性安全风险：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6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     </a:t>
            </a:r>
            <a:r>
              <a:rPr lang="zh-CN" altLang="en-US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火灾：</a:t>
            </a:r>
            <a:r>
              <a:rPr lang="zh-CN" altLang="en-US" sz="28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主要发生在山区、草原、林区，一般是工人野外生火、开工拜神、乱扔烟头所致，易燃品保管不当。</a:t>
            </a:r>
            <a:endParaRPr lang="en-US" altLang="zh-CN" sz="2800" b="1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      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触电：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静电伤害、施工临时用电、临近电力线施工等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      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交通安全：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恶劣天气行车、酒后驾车、开斗气车、人货混载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US" altLang="zh-CN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1.</a:t>
            </a:r>
            <a:r>
              <a:rPr lang="zh-CN" altLang="en-US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线路工程施工主要安全风险</a:t>
            </a:r>
            <a:endParaRPr lang="zh-CN" altLang="en-US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</a:endParaRPr>
          </a:p>
        </p:txBody>
      </p:sp>
      <p:sp>
        <p:nvSpPr>
          <p:cNvPr id="3" name="标题 1"/>
          <p:cNvSpPr txBox="1"/>
          <p:nvPr/>
        </p:nvSpPr>
        <p:spPr>
          <a:xfrm>
            <a:off x="571472" y="1643050"/>
            <a:ext cx="7772400" cy="29289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共性安全风险：</a:t>
            </a:r>
            <a:endParaRPr kumimoji="0" lang="en-US" altLang="zh-CN" sz="36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      </a:t>
            </a:r>
            <a:r>
              <a:rPr lang="zh-CN" altLang="en-US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机械伤害：</a:t>
            </a:r>
            <a:r>
              <a:rPr lang="zh-CN" altLang="en-US" sz="28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线路施工材料加工、混凝土搅拌、铁塔组立、导线展放、导线压接等需要机械设备完成，所以存在较大的机械伤害风险。</a:t>
            </a:r>
            <a:endParaRPr lang="en-US" altLang="zh-CN" sz="2800" b="1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200" cap="none" spc="0" normalizeH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      </a:t>
            </a:r>
            <a:r>
              <a:rPr kumimoji="0" lang="zh-CN" altLang="en-US" sz="2800" b="1" i="0" u="none" strike="noStrike" kern="1200" cap="none" spc="0" normalizeH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中毒：</a:t>
            </a:r>
            <a:r>
              <a:rPr kumimoji="0" lang="zh-CN" altLang="en-US" sz="2800" b="1" i="0" u="none" strike="noStrike" kern="1200" cap="none" spc="0" normalizeH="0" noProof="0" smtClean="0">
                <a:ln>
                  <a:noFill/>
                </a:ln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一氧化碳中毒（燃煤或燃气）、深基坑内不明气体中毒、食物中毒（较少发生）。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US" altLang="zh-CN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2.</a:t>
            </a:r>
            <a:r>
              <a:rPr lang="zh-CN" altLang="en-US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</a:rPr>
              <a:t> 安全风险的来源</a:t>
            </a:r>
            <a:endParaRPr lang="zh-CN" altLang="en-US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</a:endParaRPr>
          </a:p>
        </p:txBody>
      </p:sp>
      <p:sp>
        <p:nvSpPr>
          <p:cNvPr id="3" name="标题 1"/>
          <p:cNvSpPr txBox="1"/>
          <p:nvPr/>
        </p:nvSpPr>
        <p:spPr>
          <a:xfrm>
            <a:off x="571472" y="2571744"/>
            <a:ext cx="3929090" cy="242889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2.1</a:t>
            </a:r>
            <a:r>
              <a:rPr lang="zh-CN" altLang="en-US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物的不安全状态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方正小标宋_GBK" pitchFamily="65" charset="-122"/>
                <a:ea typeface="方正小标宋_GBK" pitchFamily="65" charset="-122"/>
                <a:cs typeface="+mj-cs"/>
              </a:rPr>
              <a:t>：</a:t>
            </a:r>
            <a:endParaRPr kumimoji="0" lang="en-US" altLang="zh-CN" sz="2800" b="1" i="0" u="none" strike="noStrike" kern="1200" cap="none" spc="0" normalizeH="0" baseline="0" noProof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      工器具、设备不合</a:t>
            </a:r>
            <a:endParaRPr lang="en-US" altLang="zh-CN" sz="2800" b="1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格（锈蚀严重、刹车</a:t>
            </a:r>
            <a:endParaRPr lang="en-US" altLang="zh-CN" sz="2800" b="1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失灵），物品堆放不</a:t>
            </a:r>
            <a:endParaRPr lang="en-US" altLang="zh-CN" sz="2800" b="1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合理，杆塔螺栓大量、松动，地脚螺帽不匹、配，临时拉线未设置、或不合格，钢丝绳套</a:t>
            </a:r>
            <a:endParaRPr lang="en-US" altLang="zh-CN" sz="2800" b="1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小标宋_GBK" pitchFamily="65" charset="-122"/>
                <a:ea typeface="方正小标宋_GBK" pitchFamily="65" charset="-122"/>
                <a:cs typeface="+mj-cs"/>
              </a:rPr>
              <a:t>插接长度不够。</a:t>
            </a:r>
            <a:endParaRPr lang="en-US" altLang="zh-CN" sz="2800" b="1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方正小标宋_GBK" pitchFamily="65" charset="-122"/>
              <a:ea typeface="方正小标宋_GBK" pitchFamily="65" charset="-122"/>
              <a:cs typeface="+mj-cs"/>
            </a:endParaRPr>
          </a:p>
        </p:txBody>
      </p:sp>
      <p:pic>
        <p:nvPicPr>
          <p:cNvPr id="4" name="图片 3" descr="IMG_20180112_11332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9124" y="1928802"/>
            <a:ext cx="4023562" cy="3763064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https://d.book118.com/075032302341011040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5"/>
  <p:tag name="KSO_WM_UNIT_INDEX" val="5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5"/>
  <p:tag name="KSO_WM_UNIT_INDEX" val="5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6"/>
  <p:tag name="KSO_WM_UNIT_INDEX" val="6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7"/>
  <p:tag name="KSO_WM_UNIT_INDEX" val="7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8"/>
  <p:tag name="KSO_WM_UNIT_INDEX" val="8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2"/>
  <p:tag name="KSO_WM_UNIT_INDEX" val="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3"/>
  <p:tag name="KSO_WM_UNIT_INDEX" val="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4"/>
  <p:tag name="KSO_WM_UNIT_INDEX" val="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5"/>
  <p:tag name="KSO_WM_UNIT_INDEX" val="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6"/>
  <p:tag name="KSO_WM_UNIT_INDEX" val="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2"/>
  <p:tag name="KSO_WM_UNIT_INDEX" val="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3"/>
  <p:tag name="KSO_WM_UNIT_INDEX" val="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4"/>
  <p:tag name="KSO_WM_UNIT_INDEX" val="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5"/>
  <p:tag name="KSO_WM_UNIT_INDEX" val="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6"/>
  <p:tag name="KSO_WM_UNIT_INDEX" val="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7"/>
  <p:tag name="KSO_WM_UNIT_INDEX" val="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2"/>
  <p:tag name="KSO_WM_UNIT_INDEX" val="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3"/>
  <p:tag name="KSO_WM_UNIT_INDEX" val="3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4"/>
  <p:tag name="KSO_WM_UNIT_INDEX" val="4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5"/>
  <p:tag name="KSO_WM_UNIT_INDEX" val="5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7"/>
  <p:tag name="KSO_WM_UNIT_INDEX" val="7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8"/>
  <p:tag name="KSO_WM_UNIT_INDEX" val="8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2"/>
  <p:tag name="KSO_WM_UNIT_INDEX" val="2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3"/>
  <p:tag name="KSO_WM_UNIT_INDEX" val="3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4"/>
  <p:tag name="KSO_WM_UNIT_INDEX" val="4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5"/>
  <p:tag name="KSO_WM_UNIT_INDEX" val="5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6"/>
  <p:tag name="KSO_WM_UNIT_INDEX" val="6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6"/>
  <p:tag name="KSO_WM_UNIT_INDEX" val="6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7"/>
  <p:tag name="KSO_WM_UNIT_INDEX" val="7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8"/>
  <p:tag name="KSO_WM_UNIT_INDEX" val="8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9"/>
  <p:tag name="KSO_WM_UNIT_INDEX" val="9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0"/>
  <p:tag name="KSO_WM_UNIT_INDEX" val="10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1"/>
  <p:tag name="KSO_WM_UNIT_INDEX" val="11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2"/>
  <p:tag name="KSO_WM_UNIT_INDEX" val="12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3"/>
  <p:tag name="KSO_WM_UNIT_INDEX" val="13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4"/>
  <p:tag name="KSO_WM_UNIT_INDEX" val="14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2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2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279"/>
  <p:tag name="KSO_WM_TEMPLATE_MASTER_THUMB_INDEX" val="12"/>
  <p:tag name="KSO_WM_TEMPLATE_MASTER_TYPE" val="1"/>
  <p:tag name="KSO_WM_TEMPLATE_SUBCATEGORY" val="0"/>
  <p:tag name="KSO_WM_TEMPLATE_THUMBS_INDEX" val="1、4、6、9、11、14、17、19、21、22、23、24、26"/>
</p:tagLst>
</file>

<file path=ppt/tags/tag214.xml><?xml version="1.0" encoding="utf-8"?>
<p:tagLst xmlns:p="http://schemas.openxmlformats.org/presentationml/2006/main">
  <p:tag name="KSO_WM_TEMPLATE_CATEGORY" val="custom"/>
  <p:tag name="KSO_WM_TEMPLATE_INDEX" val="20205279"/>
</p:tagLst>
</file>

<file path=ppt/tags/tag215.xml><?xml version="1.0" encoding="utf-8"?>
<p:tagLst xmlns:p="http://schemas.openxmlformats.org/presentationml/2006/main">
  <p:tag name="KSO_WM_TEMPLATE_CATEGORY" val="custom"/>
  <p:tag name="KSO_WM_TEMPLATE_INDEX" val="20205279"/>
</p:tagLst>
</file>

<file path=ppt/tags/tag216.xml><?xml version="1.0" encoding="utf-8"?>
<p:tagLst xmlns:p="http://schemas.openxmlformats.org/presentationml/2006/main">
  <p:tag name="KSO_WM_TEMPLATE_CATEGORY" val="custom"/>
  <p:tag name="KSO_WM_TEMPLATE_INDEX" val="20205279"/>
</p:tagLst>
</file>

<file path=ppt/tags/tag217.xml><?xml version="1.0" encoding="utf-8"?>
<p:tagLst xmlns:p="http://schemas.openxmlformats.org/presentationml/2006/main">
  <p:tag name="KSO_WM_TEMPLATE_CATEGORY" val="custom"/>
  <p:tag name="KSO_WM_TEMPLATE_INDEX" val="20205279"/>
</p:tagLst>
</file>

<file path=ppt/tags/tag218.xml><?xml version="1.0" encoding="utf-8"?>
<p:tagLst xmlns:p="http://schemas.openxmlformats.org/presentationml/2006/main">
  <p:tag name="KSO_WM_TEMPLATE_CATEGORY" val="custom"/>
  <p:tag name="KSO_WM_TEMPLATE_INDEX" val="20205279"/>
</p:tagLst>
</file>

<file path=ppt/tags/tag219.xml><?xml version="1.0" encoding="utf-8"?>
<p:tagLst xmlns:p="http://schemas.openxmlformats.org/presentationml/2006/main">
  <p:tag name="KSO_WM_TEMPLATE_CATEGORY" val="custom"/>
  <p:tag name="KSO_WM_TEMPLATE_INDEX" val="20205279"/>
</p:tagLst>
</file>

<file path=ppt/tags/tag220.xml><?xml version="1.0" encoding="utf-8"?>
<p:tagLst xmlns:p="http://schemas.openxmlformats.org/presentationml/2006/main">
  <p:tag name="KSO_WM_TEMPLATE_CATEGORY" val="custom"/>
  <p:tag name="KSO_WM_TEMPLATE_INDEX" val="20205279"/>
</p:tagLst>
</file>

<file path=ppt/tags/tag221.xml><?xml version="1.0" encoding="utf-8"?>
<p:tagLst xmlns:p="http://schemas.openxmlformats.org/presentationml/2006/main">
  <p:tag name="KSO_WM_TEMPLATE_CATEGORY" val="custom"/>
  <p:tag name="KSO_WM_TEMPLATE_INDEX" val="20205279"/>
</p:tagLst>
</file>

<file path=ppt/tags/tag222.xml><?xml version="1.0" encoding="utf-8"?>
<p:tagLst xmlns:p="http://schemas.openxmlformats.org/presentationml/2006/main">
  <p:tag name="KSO_WM_TEMPLATE_CATEGORY" val="custom"/>
  <p:tag name="KSO_WM_TEMPLATE_INDEX" val="20205279"/>
</p:tagLst>
</file>

<file path=ppt/tags/tag223.xml><?xml version="1.0" encoding="utf-8"?>
<p:tagLst xmlns:p="http://schemas.openxmlformats.org/presentationml/2006/main">
  <p:tag name="KSO_WM_TEMPLATE_CATEGORY" val="custom"/>
  <p:tag name="KSO_WM_TEMPLATE_INDEX" val="20205279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022409">
      <a:dk1>
        <a:sysClr val="windowText" lastClr="000000"/>
      </a:dk1>
      <a:lt1>
        <a:sysClr val="window" lastClr="FFFFFF"/>
      </a:lt1>
      <a:dk2>
        <a:srgbClr val="E6F3FF"/>
      </a:dk2>
      <a:lt2>
        <a:srgbClr val="FFFFFF"/>
      </a:lt2>
      <a:accent1>
        <a:srgbClr val="3977AE"/>
      </a:accent1>
      <a:accent2>
        <a:srgbClr val="458297"/>
      </a:accent2>
      <a:accent3>
        <a:srgbClr val="528D7F"/>
      </a:accent3>
      <a:accent4>
        <a:srgbClr val="5E9868"/>
      </a:accent4>
      <a:accent5>
        <a:srgbClr val="6BA350"/>
      </a:accent5>
      <a:accent6>
        <a:srgbClr val="77AE39"/>
      </a:accent6>
      <a:hlink>
        <a:srgbClr val="658BD5"/>
      </a:hlink>
      <a:folHlink>
        <a:srgbClr val="A16AA5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汉仪旗黑-85S</vt:lpstr>
      <vt:lpstr>方正小标宋_GBK</vt:lpstr>
      <vt:lpstr>Office Theme</vt:lpstr>
      <vt:lpstr>架空输电线路工程    施工安全培训</vt:lpstr>
      <vt:lpstr>课件内容：1.线路工程主要安全风险2.安全风险的来源3.安全失控的主要原因4.从建管的角度如何管控</vt:lpstr>
      <vt:lpstr>1.线路工程施工主要安全风险</vt:lpstr>
      <vt:lpstr>1.线路工程施工主要安全风险</vt:lpstr>
      <vt:lpstr>1.线路工程施工主要安全风险</vt:lpstr>
      <vt:lpstr>1.线路工程施工主要安全风险</vt:lpstr>
      <vt:lpstr>1.线路工程施工主要安全风险</vt:lpstr>
      <vt:lpstr>1.线路工程施工主要安全风险</vt:lpstr>
      <vt:lpstr>1.线路工程施工主要安全风险</vt:lpstr>
      <vt:lpstr>2. 安全风险的来源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2024-09-01T08:02:53.226</cp:lastPrinted>
  <dcterms:created xsi:type="dcterms:W3CDTF">2024-09-01T00:02:53Z</dcterms:created>
  <dcterms:modified xsi:type="dcterms:W3CDTF">2024-09-01T00:02:58Z</dcterms:modified>
</cp:coreProperties>
</file>