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E258C-A71B-4302-9A97-2ACD1047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89F9-93CF-42C9-B50B-B4365DAFC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A1761-29B6-44F6-B48E-CB2EEC529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A82A3-03DC-49F1-9E52-6DAD4F2B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79865-F5E6-4342-BD1E-C1884C950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77A0D-B298-4533-A79D-570E0D436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31257-F0F8-405C-845C-CF098985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5CF9E-4B70-405B-830A-96E3CC043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3992A-666D-4BC5-9752-1A69BFDC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2AF5B-29DA-430A-BAAB-4D71F3C86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AA316-C1A0-49A5-A146-A784E712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313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中考英语口语临场应对技巧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Adjustment and preparation of exam room mentality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comprehension strategies and techniques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 and clear oral expression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Interactive communication skills and precautions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Emergency response and self rescue methods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and improvement suggestions after the exam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Adjustment and preparation of exam room mentality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Take deep breaks to relax the body and mind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Breaking exercises can help reduce anxiety and improve concentration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Positive self talk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Enhance yourself with positive statements to boost confidence and reduce stress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Visualize success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Imagine yourself successfully completing the exam and achieving a good score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Stay call and confirm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Familiarize oneself with the examination environment and procedures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Listen carefully to the instructions given by the invigilator and follow them accordingly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Pay attention to the instructions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This will help you feel more comfortable and reduce anxiety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Arrive early to familiarize with the exam room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Know what to expect during the exam and what is allowed or not allowed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Understand the exam procedures and rules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Prepare all necessary stations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Make sure you have all the required stations, such as pens, pencils, erasers, rules, etc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Check the exam schedule and plan according to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Know the exam schedule and plan your preparation and revision according to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Wear comfortable clothing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Choose clothing that is comfortable and appropriate for the exam environment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Prepare the required items in advance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 your time during the exam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Allocate enough time for each section and question type, and stick to the plan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Avoiding spending too much time on one question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If you are stucking on a question, move on to the next one and come back later if you have time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Review your answers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At the end of the exam, review your answers to ensure you have not made any objective errors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Reasonably arrange time and avoid Rushing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comprehension strategies and techniques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Scan the questions quickly before the listening starts to get an idea of what to expect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key words and phrases that may indicate the main idea or important details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the time given before the listening starts to read the options and predict possible answers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Preview the question and capture the key words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635" b="25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12" r="7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Taking notes during the listening process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Take brief notes on key information such as names, dates, and places to help with recall later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abbreviations, symbols, or shortcuts to save time and avoid missing important information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Focus on taking notes on the main ideas and supporting details more than trying to write down everything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transitions and connected words that indicate relationships between ideas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your knowledge of language structure and grammar to help identify important information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5280" r="52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846" r="884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Listen for the main idea or theme of the passage and ignore irrelevant details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Learn to filter information and focus on key points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context includes such as synonyms, antonyms, and examples to see the meaning of unknown words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the tone and attention of the speaker to infer the meaning of words and phrases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Use your knowledge of the topic and the situation to help understand the meaning of unfriendly vocabulary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1" b="1991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Skilled at using context to infer word meanings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Fluent and clear oral expression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Accurate promotion and natural integration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Listening to and improving native speakers can help you develop more accurate promotion and introduction habits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mimics native spe…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It is essential to promote each sound clearly and correctly to ensure that the listener can understand what you are saying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Pronounce voices and consonants correctly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Stretching the correct syntax and using natural integration patterns can make your speech more rhythmic and easier to understand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stress and integration naturally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Learn to use simple and clear presence structures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Active voice senses are more direct and easier to understand than passive voice senses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active voice installed of passive voice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Simple senses are easy to understand and remember, so using them can help you express your ideas more clearly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basic presence structures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Complex presence can be diverse to understand, specifically when speaking quickly or under pressure Stick to basic presence structures to ensure clarity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 complex and convolved presence structures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https://d.book118.com/075033134321011111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2024-09-17T20:50:45.611</cp:lastPrinted>
  <dcterms:created xsi:type="dcterms:W3CDTF">2024-09-17T12:50:45Z</dcterms:created>
  <dcterms:modified xsi:type="dcterms:W3CDTF">2024-09-17T12:50:47Z</dcterms:modified>
</cp:coreProperties>
</file>