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  <p:sldMasterId id="2147483684" r:id="rId3"/>
    <p:sldMasterId id="2147483708" r:id="rId4"/>
  </p:sld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5175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62D92-3DEE-496D-9BD6-1F222C824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C2FEA-F68D-4576-A602-F2B1DC69A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83FB0-17B9-4F24-BC1F-0CDD50287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6F0CAE-B129-4ABC-BAFC-4016BC338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BE83E7-2F0E-4C71-B42D-0FE64A3DE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6588EF-BF7F-4297-983B-6E029967A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BCC4ED-7FE6-4DD1-BCCC-6041BCFB8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A80392-2915-4860-A533-60F42A0BD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D92856-04C7-4858-AA13-D9F4AF548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141EA-24D6-40BC-8776-3AE18E531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29033-6866-4C27-B295-9CBF7CC2E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242" name=""/>
        <p:cNvGrpSpPr/>
        <p:nvPr/>
      </p:nvGrpSpPr>
      <p:grpSpPr>
        <a:xfrm>
          <a:off x="0" y="0"/>
          <a:ext cx="0" cy="0"/>
        </a:xfrm>
      </p:grpSpPr>
      <p:sp>
        <p:nvSpPr>
          <p:cNvPr id="1049069" name="Title 1"/>
          <p:cNvSpPr>
            <a:spLocks noGrp="1"/>
          </p:cNvSpPr>
          <p:nvPr>
            <p:ph type="ctrTitle"/>
          </p:nvPr>
        </p:nvSpPr>
        <p:spPr>
          <a:xfrm>
            <a:off x="1524397" y="1122363"/>
            <a:ext cx="9146381" cy="238760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9070" name="Subtitle 2"/>
          <p:cNvSpPr>
            <a:spLocks noGrp="1"/>
          </p:cNvSpPr>
          <p:nvPr>
            <p:ph type="subTitle" idx="1"/>
          </p:nvPr>
        </p:nvSpPr>
        <p:spPr>
          <a:xfrm>
            <a:off x="1524397" y="3602038"/>
            <a:ext cx="9146381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 smtClean="0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243" name=""/>
        <p:cNvGrpSpPr/>
        <p:nvPr/>
      </p:nvGrpSpPr>
      <p:grpSpPr>
        <a:xfrm>
          <a:off x="0" y="0"/>
          <a:ext cx="0" cy="0"/>
        </a:xfrm>
      </p:grpSpPr>
      <p:sp>
        <p:nvSpPr>
          <p:cNvPr id="104907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907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244" name=""/>
        <p:cNvGrpSpPr/>
        <p:nvPr/>
      </p:nvGrpSpPr>
      <p:grpSpPr>
        <a:xfrm>
          <a:off x="0" y="0"/>
          <a:ext cx="0" cy="0"/>
        </a:xfrm>
      </p:grpSpPr>
      <p:sp>
        <p:nvSpPr>
          <p:cNvPr id="1049073" name="Title 1"/>
          <p:cNvSpPr>
            <a:spLocks noGrp="1"/>
          </p:cNvSpPr>
          <p:nvPr>
            <p:ph type="title"/>
          </p:nvPr>
        </p:nvSpPr>
        <p:spPr>
          <a:xfrm>
            <a:off x="832066" y="1709738"/>
            <a:ext cx="10518338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9074" name="Text Placeholder 2"/>
          <p:cNvSpPr>
            <a:spLocks noGrp="1"/>
          </p:cNvSpPr>
          <p:nvPr>
            <p:ph type="body" idx="1"/>
          </p:nvPr>
        </p:nvSpPr>
        <p:spPr>
          <a:xfrm>
            <a:off x="832066" y="4589463"/>
            <a:ext cx="10518338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245" name=""/>
        <p:cNvGrpSpPr/>
        <p:nvPr/>
      </p:nvGrpSpPr>
      <p:grpSpPr>
        <a:xfrm>
          <a:off x="0" y="0"/>
          <a:ext cx="0" cy="0"/>
        </a:xfrm>
      </p:grpSpPr>
      <p:sp>
        <p:nvSpPr>
          <p:cNvPr id="104907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9076" name="Content Placeholder 2"/>
          <p:cNvSpPr>
            <a:spLocks noGrp="1"/>
          </p:cNvSpPr>
          <p:nvPr>
            <p:ph sz="half" idx="1"/>
          </p:nvPr>
        </p:nvSpPr>
        <p:spPr>
          <a:xfrm>
            <a:off x="838418" y="1825625"/>
            <a:ext cx="5182949" cy="4351338"/>
          </a:xfrm>
        </p:spPr>
        <p:txBody>
          <a:bodyPr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  <p:sp>
        <p:nvSpPr>
          <p:cNvPr id="1049077" name="Content Placeholder 3"/>
          <p:cNvSpPr>
            <a:spLocks noGrp="1"/>
          </p:cNvSpPr>
          <p:nvPr>
            <p:ph sz="half" idx="2"/>
          </p:nvPr>
        </p:nvSpPr>
        <p:spPr>
          <a:xfrm>
            <a:off x="6173807" y="1825625"/>
            <a:ext cx="5182949" cy="4351338"/>
          </a:xfrm>
        </p:spPr>
        <p:txBody>
          <a:bodyPr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246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Title 1"/>
          <p:cNvSpPr>
            <a:spLocks noGrp="1"/>
          </p:cNvSpPr>
          <p:nvPr>
            <p:ph type="title"/>
          </p:nvPr>
        </p:nvSpPr>
        <p:spPr>
          <a:xfrm>
            <a:off x="840006" y="365125"/>
            <a:ext cx="10518338" cy="1325563"/>
          </a:xfrm>
        </p:spPr>
        <p:txBody>
          <a:bodyPr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9079" name="Text Placeholder 2"/>
          <p:cNvSpPr>
            <a:spLocks noGrp="1"/>
          </p:cNvSpPr>
          <p:nvPr>
            <p:ph type="body" idx="1"/>
          </p:nvPr>
        </p:nvSpPr>
        <p:spPr>
          <a:xfrm>
            <a:off x="840006" y="1681163"/>
            <a:ext cx="515913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</p:txBody>
      </p:sp>
      <p:sp>
        <p:nvSpPr>
          <p:cNvPr id="1049080" name="Content Placeholder 3"/>
          <p:cNvSpPr>
            <a:spLocks noGrp="1"/>
          </p:cNvSpPr>
          <p:nvPr>
            <p:ph sz="half" idx="2"/>
          </p:nvPr>
        </p:nvSpPr>
        <p:spPr>
          <a:xfrm>
            <a:off x="840006" y="2505075"/>
            <a:ext cx="5159130" cy="3684588"/>
          </a:xfrm>
        </p:spPr>
        <p:txBody>
          <a:bodyPr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  <p:sp>
        <p:nvSpPr>
          <p:cNvPr id="1049081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3807" y="1681163"/>
            <a:ext cx="518453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</p:txBody>
      </p:sp>
      <p:sp>
        <p:nvSpPr>
          <p:cNvPr id="1049082" name="Content Placeholder 5"/>
          <p:cNvSpPr>
            <a:spLocks noGrp="1"/>
          </p:cNvSpPr>
          <p:nvPr>
            <p:ph sz="quarter" idx="4"/>
          </p:nvPr>
        </p:nvSpPr>
        <p:spPr>
          <a:xfrm>
            <a:off x="6173807" y="2505075"/>
            <a:ext cx="5184538" cy="3684588"/>
          </a:xfrm>
        </p:spPr>
        <p:txBody>
          <a:bodyPr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247" name=""/>
        <p:cNvGrpSpPr/>
        <p:nvPr/>
      </p:nvGrpSpPr>
      <p:grpSpPr>
        <a:xfrm>
          <a:off x="0" y="0"/>
          <a:ext cx="0" cy="0"/>
        </a:xfrm>
      </p:grpSpPr>
      <p:sp>
        <p:nvSpPr>
          <p:cNvPr id="104908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6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和标题">
    <p:spTree>
      <p:nvGrpSpPr>
        <p:cNvPr id="249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Title 1"/>
          <p:cNvSpPr>
            <a:spLocks noGrp="1"/>
          </p:cNvSpPr>
          <p:nvPr>
            <p:ph type="title"/>
          </p:nvPr>
        </p:nvSpPr>
        <p:spPr>
          <a:xfrm>
            <a:off x="840006" y="457200"/>
            <a:ext cx="3933260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9085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6" y="2057400"/>
            <a:ext cx="3933260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</p:txBody>
      </p:sp>
      <p:sp>
        <p:nvSpPr>
          <p:cNvPr id="1049086" name="Content Placeholder 2"/>
          <p:cNvSpPr>
            <a:spLocks noGrp="1"/>
          </p:cNvSpPr>
          <p:nvPr>
            <p:ph idx="1"/>
          </p:nvPr>
        </p:nvSpPr>
        <p:spPr>
          <a:xfrm>
            <a:off x="5184538" y="987424"/>
            <a:ext cx="6173807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和标题">
    <p:spTree>
      <p:nvGrpSpPr>
        <p:cNvPr id="251" name=""/>
        <p:cNvGrpSpPr/>
        <p:nvPr/>
      </p:nvGrpSpPr>
      <p:grpSpPr>
        <a:xfrm>
          <a:off x="0" y="0"/>
          <a:ext cx="0" cy="0"/>
        </a:xfrm>
      </p:grpSpPr>
      <p:sp>
        <p:nvSpPr>
          <p:cNvPr id="1049087" name="Title 1"/>
          <p:cNvSpPr>
            <a:spLocks noGrp="1"/>
          </p:cNvSpPr>
          <p:nvPr>
            <p:ph type="title"/>
          </p:nvPr>
        </p:nvSpPr>
        <p:spPr>
          <a:xfrm>
            <a:off x="840006" y="457200"/>
            <a:ext cx="3933260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9088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6" y="2057400"/>
            <a:ext cx="3933260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</p:txBody>
      </p:sp>
      <p:sp>
        <p:nvSpPr>
          <p:cNvPr id="1049089" name="Picture Placeholder 2"/>
          <p:cNvSpPr>
            <a:spLocks noGrp="1"/>
          </p:cNvSpPr>
          <p:nvPr>
            <p:ph type="pic" idx="1"/>
          </p:nvPr>
        </p:nvSpPr>
        <p:spPr>
          <a:xfrm>
            <a:off x="5184538" y="987424"/>
            <a:ext cx="6173807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253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9091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255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Vertical Title 1"/>
          <p:cNvSpPr>
            <a:spLocks noGrp="1"/>
          </p:cNvSpPr>
          <p:nvPr>
            <p:ph type="title" orient="vert"/>
          </p:nvPr>
        </p:nvSpPr>
        <p:spPr>
          <a:xfrm>
            <a:off x="8727172" y="365125"/>
            <a:ext cx="2629584" cy="5811838"/>
          </a:xfrm>
        </p:spPr>
        <p:txBody>
          <a:bodyPr vert="eaVert"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909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418" y="365125"/>
            <a:ext cx="7736314" cy="5811838"/>
          </a:xfrm>
        </p:spPr>
        <p:txBody>
          <a:bodyPr vert="eaVert"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017" name="Title 1"/>
          <p:cNvSpPr>
            <a:spLocks noGrp="1"/>
          </p:cNvSpPr>
          <p:nvPr>
            <p:ph type="ctrTitle"/>
          </p:nvPr>
        </p:nvSpPr>
        <p:spPr>
          <a:xfrm>
            <a:off x="1524397" y="1122363"/>
            <a:ext cx="9146381" cy="238760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9018" name="Subtitle 2"/>
          <p:cNvSpPr>
            <a:spLocks noGrp="1"/>
          </p:cNvSpPr>
          <p:nvPr>
            <p:ph type="subTitle" idx="1"/>
          </p:nvPr>
        </p:nvSpPr>
        <p:spPr>
          <a:xfrm>
            <a:off x="1524397" y="3602038"/>
            <a:ext cx="9146381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 smtClean="0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206" name=""/>
        <p:cNvGrpSpPr/>
        <p:nvPr/>
      </p:nvGrpSpPr>
      <p:grpSpPr>
        <a:xfrm>
          <a:off x="0" y="0"/>
          <a:ext cx="0" cy="0"/>
        </a:xfrm>
      </p:grpSpPr>
      <p:sp>
        <p:nvSpPr>
          <p:cNvPr id="104901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902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207" name=""/>
        <p:cNvGrpSpPr/>
        <p:nvPr/>
      </p:nvGrpSpPr>
      <p:grpSpPr>
        <a:xfrm>
          <a:off x="0" y="0"/>
          <a:ext cx="0" cy="0"/>
        </a:xfrm>
      </p:grpSpPr>
      <p:sp>
        <p:nvSpPr>
          <p:cNvPr id="1049021" name="Title 1"/>
          <p:cNvSpPr>
            <a:spLocks noGrp="1"/>
          </p:cNvSpPr>
          <p:nvPr>
            <p:ph type="title"/>
          </p:nvPr>
        </p:nvSpPr>
        <p:spPr>
          <a:xfrm>
            <a:off x="832066" y="1709738"/>
            <a:ext cx="10518338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9022" name="Text Placeholder 2"/>
          <p:cNvSpPr>
            <a:spLocks noGrp="1"/>
          </p:cNvSpPr>
          <p:nvPr>
            <p:ph type="body" idx="1"/>
          </p:nvPr>
        </p:nvSpPr>
        <p:spPr>
          <a:xfrm>
            <a:off x="832066" y="4589463"/>
            <a:ext cx="10518338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208" name=""/>
        <p:cNvGrpSpPr/>
        <p:nvPr/>
      </p:nvGrpSpPr>
      <p:grpSpPr>
        <a:xfrm>
          <a:off x="0" y="0"/>
          <a:ext cx="0" cy="0"/>
        </a:xfrm>
      </p:grpSpPr>
      <p:sp>
        <p:nvSpPr>
          <p:cNvPr id="104902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9024" name="Content Placeholder 2"/>
          <p:cNvSpPr>
            <a:spLocks noGrp="1"/>
          </p:cNvSpPr>
          <p:nvPr>
            <p:ph sz="half" idx="1"/>
          </p:nvPr>
        </p:nvSpPr>
        <p:spPr>
          <a:xfrm>
            <a:off x="838418" y="1825625"/>
            <a:ext cx="5182949" cy="4351338"/>
          </a:xfrm>
        </p:spPr>
        <p:txBody>
          <a:bodyPr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  <p:sp>
        <p:nvSpPr>
          <p:cNvPr id="1049025" name="Content Placeholder 3"/>
          <p:cNvSpPr>
            <a:spLocks noGrp="1"/>
          </p:cNvSpPr>
          <p:nvPr>
            <p:ph sz="half" idx="2"/>
          </p:nvPr>
        </p:nvSpPr>
        <p:spPr>
          <a:xfrm>
            <a:off x="6173807" y="1825625"/>
            <a:ext cx="5182949" cy="4351338"/>
          </a:xfrm>
        </p:spPr>
        <p:txBody>
          <a:bodyPr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209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Title 1"/>
          <p:cNvSpPr>
            <a:spLocks noGrp="1"/>
          </p:cNvSpPr>
          <p:nvPr>
            <p:ph type="title"/>
          </p:nvPr>
        </p:nvSpPr>
        <p:spPr>
          <a:xfrm>
            <a:off x="840006" y="365125"/>
            <a:ext cx="10518338" cy="1325563"/>
          </a:xfrm>
        </p:spPr>
        <p:txBody>
          <a:bodyPr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9027" name="Text Placeholder 2"/>
          <p:cNvSpPr>
            <a:spLocks noGrp="1"/>
          </p:cNvSpPr>
          <p:nvPr>
            <p:ph type="body" idx="1"/>
          </p:nvPr>
        </p:nvSpPr>
        <p:spPr>
          <a:xfrm>
            <a:off x="840006" y="1681163"/>
            <a:ext cx="515913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</p:txBody>
      </p:sp>
      <p:sp>
        <p:nvSpPr>
          <p:cNvPr id="1049028" name="Content Placeholder 3"/>
          <p:cNvSpPr>
            <a:spLocks noGrp="1"/>
          </p:cNvSpPr>
          <p:nvPr>
            <p:ph sz="half" idx="2"/>
          </p:nvPr>
        </p:nvSpPr>
        <p:spPr>
          <a:xfrm>
            <a:off x="840006" y="2505075"/>
            <a:ext cx="5159130" cy="3684588"/>
          </a:xfrm>
        </p:spPr>
        <p:txBody>
          <a:bodyPr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  <p:sp>
        <p:nvSpPr>
          <p:cNvPr id="104902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3807" y="1681163"/>
            <a:ext cx="518453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</p:txBody>
      </p:sp>
      <p:sp>
        <p:nvSpPr>
          <p:cNvPr id="1049030" name="Content Placeholder 5"/>
          <p:cNvSpPr>
            <a:spLocks noGrp="1"/>
          </p:cNvSpPr>
          <p:nvPr>
            <p:ph sz="quarter" idx="4"/>
          </p:nvPr>
        </p:nvSpPr>
        <p:spPr>
          <a:xfrm>
            <a:off x="6173807" y="2505075"/>
            <a:ext cx="5184538" cy="3684588"/>
          </a:xfrm>
        </p:spPr>
        <p:txBody>
          <a:bodyPr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210" name=""/>
        <p:cNvGrpSpPr/>
        <p:nvPr/>
      </p:nvGrpSpPr>
      <p:grpSpPr>
        <a:xfrm>
          <a:off x="0" y="0"/>
          <a:ext cx="0" cy="0"/>
        </a:xfrm>
      </p:grpSpPr>
      <p:sp>
        <p:nvSpPr>
          <p:cNvPr id="104903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28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和标题">
    <p:spTree>
      <p:nvGrpSpPr>
        <p:cNvPr id="212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Title 1"/>
          <p:cNvSpPr>
            <a:spLocks noGrp="1"/>
          </p:cNvSpPr>
          <p:nvPr>
            <p:ph type="title"/>
          </p:nvPr>
        </p:nvSpPr>
        <p:spPr>
          <a:xfrm>
            <a:off x="840006" y="457200"/>
            <a:ext cx="3933260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9033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6" y="2057400"/>
            <a:ext cx="3933260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</p:txBody>
      </p:sp>
      <p:sp>
        <p:nvSpPr>
          <p:cNvPr id="1049034" name="Content Placeholder 2"/>
          <p:cNvSpPr>
            <a:spLocks noGrp="1"/>
          </p:cNvSpPr>
          <p:nvPr>
            <p:ph idx="1"/>
          </p:nvPr>
        </p:nvSpPr>
        <p:spPr>
          <a:xfrm>
            <a:off x="5184538" y="987424"/>
            <a:ext cx="6173807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和标题">
    <p:spTree>
      <p:nvGrpSpPr>
        <p:cNvPr id="214" name=""/>
        <p:cNvGrpSpPr/>
        <p:nvPr/>
      </p:nvGrpSpPr>
      <p:grpSpPr>
        <a:xfrm>
          <a:off x="0" y="0"/>
          <a:ext cx="0" cy="0"/>
        </a:xfrm>
      </p:grpSpPr>
      <p:sp>
        <p:nvSpPr>
          <p:cNvPr id="1049035" name="Title 1"/>
          <p:cNvSpPr>
            <a:spLocks noGrp="1"/>
          </p:cNvSpPr>
          <p:nvPr>
            <p:ph type="title"/>
          </p:nvPr>
        </p:nvSpPr>
        <p:spPr>
          <a:xfrm>
            <a:off x="840006" y="457200"/>
            <a:ext cx="3933260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9036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6" y="2057400"/>
            <a:ext cx="3933260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</p:txBody>
      </p:sp>
      <p:sp>
        <p:nvSpPr>
          <p:cNvPr id="1049037" name="Picture Placeholder 2"/>
          <p:cNvSpPr>
            <a:spLocks noGrp="1"/>
          </p:cNvSpPr>
          <p:nvPr>
            <p:ph type="pic" idx="1"/>
          </p:nvPr>
        </p:nvSpPr>
        <p:spPr>
          <a:xfrm>
            <a:off x="5184538" y="987424"/>
            <a:ext cx="6173807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216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9039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218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Vertical Title 1"/>
          <p:cNvSpPr>
            <a:spLocks noGrp="1"/>
          </p:cNvSpPr>
          <p:nvPr>
            <p:ph type="title" orient="vert"/>
          </p:nvPr>
        </p:nvSpPr>
        <p:spPr>
          <a:xfrm>
            <a:off x="8727172" y="365125"/>
            <a:ext cx="2629584" cy="5811838"/>
          </a:xfrm>
        </p:spPr>
        <p:txBody>
          <a:bodyPr vert="eaVert"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9041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418" y="365125"/>
            <a:ext cx="7736314" cy="5811838"/>
          </a:xfrm>
        </p:spPr>
        <p:txBody>
          <a:bodyPr vert="eaVert"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68" name=""/>
        <p:cNvGrpSpPr/>
        <p:nvPr/>
      </p:nvGrpSpPr>
      <p:grpSpPr>
        <a:xfrm>
          <a:off x="0" y="0"/>
          <a:ext cx="0" cy="0"/>
        </a:xfrm>
      </p:grpSpPr>
      <p:sp>
        <p:nvSpPr>
          <p:cNvPr id="1048965" name="Title 1"/>
          <p:cNvSpPr>
            <a:spLocks noGrp="1"/>
          </p:cNvSpPr>
          <p:nvPr>
            <p:ph type="ctrTitle"/>
          </p:nvPr>
        </p:nvSpPr>
        <p:spPr>
          <a:xfrm>
            <a:off x="1524397" y="1122363"/>
            <a:ext cx="9146381" cy="238760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966" name="Subtitle 2"/>
          <p:cNvSpPr>
            <a:spLocks noGrp="1"/>
          </p:cNvSpPr>
          <p:nvPr>
            <p:ph type="subTitle" idx="1"/>
          </p:nvPr>
        </p:nvSpPr>
        <p:spPr>
          <a:xfrm>
            <a:off x="1524397" y="3602038"/>
            <a:ext cx="9146381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 smtClean="0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896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96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70" name=""/>
        <p:cNvGrpSpPr/>
        <p:nvPr/>
      </p:nvGrpSpPr>
      <p:grpSpPr>
        <a:xfrm>
          <a:off x="0" y="0"/>
          <a:ext cx="0" cy="0"/>
        </a:xfrm>
      </p:grpSpPr>
      <p:sp>
        <p:nvSpPr>
          <p:cNvPr id="1048969" name="Title 1"/>
          <p:cNvSpPr>
            <a:spLocks noGrp="1"/>
          </p:cNvSpPr>
          <p:nvPr>
            <p:ph type="title"/>
          </p:nvPr>
        </p:nvSpPr>
        <p:spPr>
          <a:xfrm>
            <a:off x="832066" y="1709738"/>
            <a:ext cx="10518338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970" name="Text Placeholder 2"/>
          <p:cNvSpPr>
            <a:spLocks noGrp="1"/>
          </p:cNvSpPr>
          <p:nvPr>
            <p:ph type="body" idx="1"/>
          </p:nvPr>
        </p:nvSpPr>
        <p:spPr>
          <a:xfrm>
            <a:off x="832066" y="4589463"/>
            <a:ext cx="10518338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897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972" name="Content Placeholder 2"/>
          <p:cNvSpPr>
            <a:spLocks noGrp="1"/>
          </p:cNvSpPr>
          <p:nvPr>
            <p:ph sz="half" idx="1"/>
          </p:nvPr>
        </p:nvSpPr>
        <p:spPr>
          <a:xfrm>
            <a:off x="838418" y="1825625"/>
            <a:ext cx="5182949" cy="4351338"/>
          </a:xfrm>
        </p:spPr>
        <p:txBody>
          <a:bodyPr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  <p:sp>
        <p:nvSpPr>
          <p:cNvPr id="1048973" name="Content Placeholder 3"/>
          <p:cNvSpPr>
            <a:spLocks noGrp="1"/>
          </p:cNvSpPr>
          <p:nvPr>
            <p:ph sz="half" idx="2"/>
          </p:nvPr>
        </p:nvSpPr>
        <p:spPr>
          <a:xfrm>
            <a:off x="6173807" y="1825625"/>
            <a:ext cx="5182949" cy="4351338"/>
          </a:xfrm>
        </p:spPr>
        <p:txBody>
          <a:bodyPr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72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Title 1"/>
          <p:cNvSpPr>
            <a:spLocks noGrp="1"/>
          </p:cNvSpPr>
          <p:nvPr>
            <p:ph type="title"/>
          </p:nvPr>
        </p:nvSpPr>
        <p:spPr>
          <a:xfrm>
            <a:off x="840006" y="365125"/>
            <a:ext cx="10518338" cy="1325563"/>
          </a:xfrm>
        </p:spPr>
        <p:txBody>
          <a:bodyPr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975" name="Text Placeholder 2"/>
          <p:cNvSpPr>
            <a:spLocks noGrp="1"/>
          </p:cNvSpPr>
          <p:nvPr>
            <p:ph type="body" idx="1"/>
          </p:nvPr>
        </p:nvSpPr>
        <p:spPr>
          <a:xfrm>
            <a:off x="840006" y="1681163"/>
            <a:ext cx="515913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</p:txBody>
      </p:sp>
      <p:sp>
        <p:nvSpPr>
          <p:cNvPr id="1048976" name="Content Placeholder 3"/>
          <p:cNvSpPr>
            <a:spLocks noGrp="1"/>
          </p:cNvSpPr>
          <p:nvPr>
            <p:ph sz="half" idx="2"/>
          </p:nvPr>
        </p:nvSpPr>
        <p:spPr>
          <a:xfrm>
            <a:off x="840006" y="2505075"/>
            <a:ext cx="5159130" cy="3684588"/>
          </a:xfrm>
        </p:spPr>
        <p:txBody>
          <a:bodyPr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  <p:sp>
        <p:nvSpPr>
          <p:cNvPr id="1048977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3807" y="1681163"/>
            <a:ext cx="518453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</p:txBody>
      </p:sp>
      <p:sp>
        <p:nvSpPr>
          <p:cNvPr id="1048978" name="Content Placeholder 5"/>
          <p:cNvSpPr>
            <a:spLocks noGrp="1"/>
          </p:cNvSpPr>
          <p:nvPr>
            <p:ph sz="quarter" idx="4"/>
          </p:nvPr>
        </p:nvSpPr>
        <p:spPr>
          <a:xfrm>
            <a:off x="6173807" y="2505075"/>
            <a:ext cx="5184538" cy="3684588"/>
          </a:xfrm>
        </p:spPr>
        <p:txBody>
          <a:bodyPr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897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和标题">
    <p:spTree>
      <p:nvGrpSpPr>
        <p:cNvPr id="175" name=""/>
        <p:cNvGrpSpPr/>
        <p:nvPr/>
      </p:nvGrpSpPr>
      <p:grpSpPr>
        <a:xfrm>
          <a:off x="0" y="0"/>
          <a:ext cx="0" cy="0"/>
        </a:xfrm>
      </p:grpSpPr>
      <p:sp>
        <p:nvSpPr>
          <p:cNvPr id="1048980" name="Title 1"/>
          <p:cNvSpPr>
            <a:spLocks noGrp="1"/>
          </p:cNvSpPr>
          <p:nvPr>
            <p:ph type="title"/>
          </p:nvPr>
        </p:nvSpPr>
        <p:spPr>
          <a:xfrm>
            <a:off x="840006" y="457200"/>
            <a:ext cx="3933260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981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6" y="2057400"/>
            <a:ext cx="3933260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</p:txBody>
      </p:sp>
      <p:sp>
        <p:nvSpPr>
          <p:cNvPr id="1048982" name="Content Placeholder 2"/>
          <p:cNvSpPr>
            <a:spLocks noGrp="1"/>
          </p:cNvSpPr>
          <p:nvPr>
            <p:ph idx="1"/>
          </p:nvPr>
        </p:nvSpPr>
        <p:spPr>
          <a:xfrm>
            <a:off x="5184538" y="987424"/>
            <a:ext cx="6173807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和标题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8983" name="Title 1"/>
          <p:cNvSpPr>
            <a:spLocks noGrp="1"/>
          </p:cNvSpPr>
          <p:nvPr>
            <p:ph type="title"/>
          </p:nvPr>
        </p:nvSpPr>
        <p:spPr>
          <a:xfrm>
            <a:off x="840006" y="457200"/>
            <a:ext cx="3933260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98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6" y="2057400"/>
            <a:ext cx="3933260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</p:txBody>
      </p:sp>
      <p:sp>
        <p:nvSpPr>
          <p:cNvPr id="1048985" name="Picture Placeholder 2"/>
          <p:cNvSpPr>
            <a:spLocks noGrp="1"/>
          </p:cNvSpPr>
          <p:nvPr>
            <p:ph type="pic" idx="1"/>
          </p:nvPr>
        </p:nvSpPr>
        <p:spPr>
          <a:xfrm>
            <a:off x="5184538" y="987424"/>
            <a:ext cx="6173807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987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Vertical Title 1"/>
          <p:cNvSpPr>
            <a:spLocks noGrp="1"/>
          </p:cNvSpPr>
          <p:nvPr>
            <p:ph type="title" orient="vert"/>
          </p:nvPr>
        </p:nvSpPr>
        <p:spPr>
          <a:xfrm>
            <a:off x="8727172" y="365125"/>
            <a:ext cx="2629584" cy="5811838"/>
          </a:xfrm>
        </p:spPr>
        <p:txBody>
          <a:bodyPr vert="eaVert"/>
          <a:lstStyle/>
          <a:p>
            <a:r>
              <a:rPr lang="en-US" altLang="zh-CN" smtClean="0"/>
              <a:t>单击此处编辑母版标题样式</a:t>
            </a:r>
            <a:endParaRPr lang="zh-CN" altLang="en-US"/>
          </a:p>
        </p:txBody>
      </p:sp>
      <p:sp>
        <p:nvSpPr>
          <p:cNvPr id="1048989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418" y="365125"/>
            <a:ext cx="7736314" cy="5811838"/>
          </a:xfrm>
        </p:spPr>
        <p:txBody>
          <a:bodyPr vert="eaVert"/>
          <a:lstStyle/>
          <a:p>
            <a:pPr lvl="0"/>
            <a:r>
              <a:rPr lang="en-US" altLang="zh-CN" smtClean="0"/>
              <a:t>单击此处编辑母版文本样式</a:t>
            </a:r>
            <a:endParaRPr lang="en-US" altLang="zh-CN" smtClean="0"/>
          </a:p>
          <a:p>
            <a:pPr lvl="1"/>
            <a:r>
              <a:rPr lang="en-US" altLang="zh-CN" smtClean="0"/>
              <a:t>第二级</a:t>
            </a:r>
            <a:endParaRPr lang="en-US" altLang="zh-CN" smtClean="0"/>
          </a:p>
          <a:p>
            <a:pPr lvl="2"/>
            <a:r>
              <a:rPr lang="en-US" altLang="zh-CN" smtClean="0"/>
              <a:t>第三级</a:t>
            </a:r>
            <a:endParaRPr lang="en-US" altLang="zh-CN" smtClean="0"/>
          </a:p>
          <a:p>
            <a:pPr lvl="3"/>
            <a:r>
              <a:rPr lang="en-US" altLang="zh-CN" smtClean="0"/>
              <a:t>第四级</a:t>
            </a:r>
            <a:endParaRPr lang="en-US" altLang="zh-CN" smtClean="0"/>
          </a:p>
          <a:p>
            <a:pPr lvl="4"/>
            <a:r>
              <a:rPr lang="en-US" altLang="zh-CN" smtClean="0"/>
              <a:t>第五级</a:t>
            </a:r>
            <a:endParaRPr lang="en-US" altLang="zh-CN" smtClean="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../media/image2.jpeg" /><Relationship Id="rId13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10" Type="http://schemas.openxmlformats.org/officeDocument/2006/relationships/slideLayout" Target="../slideLayouts/slideLayout43.xml" /><Relationship Id="rId11" Type="http://schemas.openxmlformats.org/officeDocument/2006/relationships/slideLayout" Target="../slideLayouts/slideLayout44.xml" /><Relationship Id="rId12" Type="http://schemas.openxmlformats.org/officeDocument/2006/relationships/image" Target="../media/image1.jpeg" /><Relationship Id="rId13" Type="http://schemas.openxmlformats.org/officeDocument/2006/relationships/theme" Target="../theme/theme4.xml" /><Relationship Id="rId2" Type="http://schemas.openxmlformats.org/officeDocument/2006/relationships/slideLayout" Target="../slideLayouts/slideLayout35.xml" /><Relationship Id="rId3" Type="http://schemas.openxmlformats.org/officeDocument/2006/relationships/slideLayout" Target="../slideLayouts/slideLayout36.xml" /><Relationship Id="rId4" Type="http://schemas.openxmlformats.org/officeDocument/2006/relationships/slideLayout" Target="../slideLayouts/slideLayout37.xml" /><Relationship Id="rId5" Type="http://schemas.openxmlformats.org/officeDocument/2006/relationships/slideLayout" Target="../slideLayouts/slideLayout38.xml" /><Relationship Id="rId6" Type="http://schemas.openxmlformats.org/officeDocument/2006/relationships/slideLayout" Target="../slideLayouts/slideLayout39.xml" /><Relationship Id="rId7" Type="http://schemas.openxmlformats.org/officeDocument/2006/relationships/slideLayout" Target="../slideLayouts/slideLayout40.xml" /><Relationship Id="rId8" Type="http://schemas.openxmlformats.org/officeDocument/2006/relationships/slideLayout" Target="../slideLayouts/slideLayout41.xml" /><Relationship Id="rId9" Type="http://schemas.openxmlformats.org/officeDocument/2006/relationships/slideLayout" Target="../slideLayouts/slideLayout4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>
            <a:alphaModFix/>
          </a:blip>
          <a:stretch>
            <a:fillRect/>
          </a:stretch>
        </a:blipFill>
        <a:effectLst/>
      </p:bgPr>
    </p:bg>
    <p:spTree>
      <p:nvGrpSpPr>
        <p:cNvPr id="56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Rectangle 2"/>
          <p:cNvSpPr/>
          <p:nvPr>
            <p:ph type="title"/>
          </p:nvPr>
        </p:nvSpPr>
        <p:spPr>
          <a:xfrm>
            <a:off x="609600" y="908050"/>
            <a:ext cx="10977562" cy="63500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/>
          <a:p>
            <a:pPr lvl="0"/>
            <a:r>
              <a:rPr lang="zh-CN" altLang="zh-CN"/>
              <a:t>单击此处编辑母版标题样式</a:t>
            </a:r>
            <a:endParaRPr lang="zh-CN" altLang="zh-CN"/>
          </a:p>
        </p:txBody>
      </p:sp>
      <p:sp>
        <p:nvSpPr>
          <p:cNvPr id="1048619" name="Rectangle 3"/>
          <p:cNvSpPr/>
          <p:nvPr>
            <p:ph type="body" idx="1"/>
          </p:nvPr>
        </p:nvSpPr>
        <p:spPr>
          <a:xfrm>
            <a:off x="609600" y="1600200"/>
            <a:ext cx="10977562" cy="4525962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/>
          <a:lstStyle/>
          <a:p>
            <a:pPr lvl="0"/>
            <a:r>
              <a:rPr lang="zh-CN" altLang="zh-CN"/>
              <a:t>单击此处编辑母版文本样式</a:t>
            </a:r>
            <a:endParaRPr lang="zh-CN" altLang="zh-CN"/>
          </a:p>
          <a:p>
            <a:pPr lvl="1"/>
            <a:r>
              <a:rPr lang="zh-CN" altLang="zh-CN"/>
              <a:t>第二级</a:t>
            </a:r>
            <a:endParaRPr lang="zh-CN" altLang="zh-CN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marL="0" indent="0" algn="l" eaLnBrk="1" fontAlgn="base" hangingPunct="1">
        <a:spcBef>
          <a:spcPct val="0"/>
        </a:spcBef>
        <a:spcAft>
          <a:spcPct val="0"/>
        </a:spcAft>
        <a:buFontTx/>
        <a:buNone/>
        <a:defRPr sz="2400" b="0">
          <a:solidFill>
            <a:srgbClr val="292929"/>
          </a:solidFill>
          <a:latin typeface="Calibri Light"/>
          <a:ea typeface="宋体" panose="02010600030101010101" pitchFamily="2" charset="-122"/>
        </a:defRPr>
      </a:lvl1pPr>
      <a:lvl2pPr marL="0" indent="0" algn="l" eaLnBrk="1" fontAlgn="base" hangingPunct="1">
        <a:spcBef>
          <a:spcPct val="0"/>
        </a:spcBef>
        <a:spcAft>
          <a:spcPct val="0"/>
        </a:spcAft>
        <a:buFontTx/>
        <a:buNone/>
        <a:defRPr sz="2400" b="0">
          <a:solidFill>
            <a:srgbClr val="292929"/>
          </a:solidFill>
          <a:latin typeface="Arial" pitchFamily="34" charset="0"/>
          <a:ea typeface="微软雅黑" panose="020b0503020204020204" pitchFamily="34" charset="-122"/>
        </a:defRPr>
      </a:lvl2pPr>
      <a:lvl3pPr marL="0" indent="0" algn="l" eaLnBrk="1" fontAlgn="base" hangingPunct="1">
        <a:spcBef>
          <a:spcPct val="0"/>
        </a:spcBef>
        <a:spcAft>
          <a:spcPct val="0"/>
        </a:spcAft>
        <a:buFontTx/>
        <a:buNone/>
        <a:defRPr sz="2400" b="0">
          <a:solidFill>
            <a:srgbClr val="292929"/>
          </a:solidFill>
          <a:latin typeface="Arial" pitchFamily="34" charset="0"/>
          <a:ea typeface="微软雅黑" panose="020b0503020204020204" pitchFamily="34" charset="-122"/>
        </a:defRPr>
      </a:lvl3pPr>
      <a:lvl4pPr marL="0" indent="0" algn="l" eaLnBrk="1" fontAlgn="base" hangingPunct="1">
        <a:spcBef>
          <a:spcPct val="0"/>
        </a:spcBef>
        <a:spcAft>
          <a:spcPct val="0"/>
        </a:spcAft>
        <a:buFontTx/>
        <a:buNone/>
        <a:defRPr sz="2400" b="0">
          <a:solidFill>
            <a:srgbClr val="292929"/>
          </a:solidFill>
          <a:latin typeface="Arial" pitchFamily="34" charset="0"/>
          <a:ea typeface="微软雅黑" panose="020b0503020204020204" pitchFamily="34" charset="-122"/>
        </a:defRPr>
      </a:lvl4pPr>
      <a:lvl5pPr marL="0" indent="0" algn="l" eaLnBrk="1" fontAlgn="base" hangingPunct="1">
        <a:spcBef>
          <a:spcPct val="0"/>
        </a:spcBef>
        <a:spcAft>
          <a:spcPct val="0"/>
        </a:spcAft>
        <a:buFontTx/>
        <a:buNone/>
        <a:defRPr sz="2400" b="0">
          <a:solidFill>
            <a:srgbClr val="292929"/>
          </a:solidFill>
          <a:latin typeface="Arial" pitchFamily="34" charset="0"/>
          <a:ea typeface="微软雅黑" panose="020b0503020204020204" pitchFamily="34" charset="-122"/>
        </a:defRPr>
      </a:lvl5pPr>
    </p:titleStyle>
    <p:bodyStyle>
      <a:lvl1pPr marL="342900" indent="-342900" algn="l" eaLnBrk="1" fontAlgn="base" hangingPunct="1">
        <a:spcBef>
          <a:spcPct val="20000"/>
        </a:spcBef>
        <a:spcAft>
          <a:spcPct val="0"/>
        </a:spcAft>
        <a:buFontTx/>
        <a:buChar char="•"/>
        <a:defRPr sz="2000" b="0">
          <a:solidFill>
            <a:srgbClr val="292929"/>
          </a:solidFill>
          <a:latin typeface="Calibri"/>
          <a:ea typeface="宋体" panose="02010600030101010101" pitchFamily="2" charset="-122"/>
        </a:defRPr>
      </a:lvl1pPr>
      <a:lvl2pPr marL="742950" indent="-285750" algn="l" eaLnBrk="1" fontAlgn="base" hangingPunct="1">
        <a:spcBef>
          <a:spcPct val="20000"/>
        </a:spcBef>
        <a:spcAft>
          <a:spcPct val="0"/>
        </a:spcAft>
        <a:buFontTx/>
        <a:buChar char="–"/>
        <a:defRPr sz="2000" b="0">
          <a:solidFill>
            <a:srgbClr val="292929"/>
          </a:solidFill>
          <a:latin typeface="Calibri"/>
          <a:ea typeface="仿宋_GB2312" pitchFamily="1" charset="-122"/>
        </a:defRPr>
      </a:lvl2pPr>
      <a:lvl3pPr marL="1143000" indent="-228600" algn="l" eaLnBrk="1" fontAlgn="base" hangingPunct="1">
        <a:spcBef>
          <a:spcPct val="20000"/>
        </a:spcBef>
        <a:spcAft>
          <a:spcPct val="0"/>
        </a:spcAft>
        <a:buFontTx/>
        <a:buChar char="•"/>
        <a:defRPr sz="2400" b="0">
          <a:solidFill>
            <a:srgbClr val="006794"/>
          </a:solidFill>
          <a:latin typeface="Calibri"/>
          <a:ea typeface="宋体" panose="02010600030101010101" pitchFamily="2" charset="-122"/>
        </a:defRPr>
      </a:lvl3pPr>
      <a:lvl4pPr marL="1600200" indent="-228600" algn="l" eaLnBrk="1" fontAlgn="base" hangingPunct="1">
        <a:spcBef>
          <a:spcPct val="20000"/>
        </a:spcBef>
        <a:spcAft>
          <a:spcPct val="0"/>
        </a:spcAft>
        <a:buFontTx/>
        <a:buChar char="–"/>
        <a:defRPr sz="2000" b="0">
          <a:solidFill>
            <a:srgbClr val="006794"/>
          </a:solidFill>
          <a:latin typeface="Calibri"/>
          <a:ea typeface="宋体" panose="02010600030101010101" pitchFamily="2" charset="-122"/>
        </a:defRPr>
      </a:lvl4pPr>
      <a:lvl5pPr marL="2057400" indent="-228600" algn="l" eaLnBrk="1" fontAlgn="base" hangingPunct="1">
        <a:spcBef>
          <a:spcPct val="20000"/>
        </a:spcBef>
        <a:spcAft>
          <a:spcPct val="0"/>
        </a:spcAft>
        <a:buFontTx/>
        <a:buChar char="»"/>
        <a:defRPr sz="2000" b="0">
          <a:solidFill>
            <a:srgbClr val="006794"/>
          </a:solidFill>
          <a:latin typeface="Calibri"/>
          <a:ea typeface="宋体" panose="02010600030101010101" pitchFamily="2" charset="-122"/>
        </a:defRPr>
      </a:lvl5pPr>
    </p:bodyStyle>
    <p:otherStyle>
      <a:lvl1pPr marL="0" indent="0" algn="l" eaLnBrk="1" fontAlgn="base" latinLnBrk="1" hangingPunct="1">
        <a:buFontTx/>
        <a:buNone/>
        <a:defRPr sz="1800" b="0">
          <a:solidFill>
            <a:srgbClr val="006794"/>
          </a:solidFill>
          <a:latin typeface="Calibri"/>
          <a:ea typeface="宋体" panose="02010600030101010101" pitchFamily="2" charset="-122"/>
        </a:defRPr>
      </a:lvl1pPr>
      <a:lvl2pPr marL="457200" indent="-457200" algn="l" eaLnBrk="1" fontAlgn="base" latinLnBrk="1" hangingPunct="1">
        <a:buFontTx/>
        <a:buNone/>
        <a:defRPr sz="1800" b="0">
          <a:solidFill>
            <a:srgbClr val="006794"/>
          </a:solidFill>
          <a:latin typeface="Calibri"/>
          <a:ea typeface="宋体" panose="02010600030101010101" pitchFamily="2" charset="-122"/>
        </a:defRPr>
      </a:lvl2pPr>
      <a:lvl3pPr marL="914400" indent="-914400" algn="l" eaLnBrk="1" fontAlgn="base" latinLnBrk="1" hangingPunct="1">
        <a:buFontTx/>
        <a:buNone/>
        <a:defRPr sz="1800" b="0">
          <a:solidFill>
            <a:srgbClr val="006794"/>
          </a:solidFill>
          <a:latin typeface="Calibri"/>
          <a:ea typeface="宋体" panose="02010600030101010101" pitchFamily="2" charset="-122"/>
        </a:defRPr>
      </a:lvl3pPr>
      <a:lvl4pPr marL="1371600" indent="-1371600" algn="l" eaLnBrk="1" fontAlgn="base" latinLnBrk="1" hangingPunct="1">
        <a:buFontTx/>
        <a:buNone/>
        <a:defRPr sz="1800" b="0">
          <a:solidFill>
            <a:srgbClr val="006794"/>
          </a:solidFill>
          <a:latin typeface="Calibri"/>
          <a:ea typeface="宋体" panose="02010600030101010101" pitchFamily="2" charset="-122"/>
        </a:defRPr>
      </a:lvl4pPr>
      <a:lvl5pPr marL="1828800" indent="-1828800" algn="l" eaLnBrk="1" fontAlgn="base" latinLnBrk="1" hangingPunct="1">
        <a:buFontTx/>
        <a:buNone/>
        <a:defRPr sz="1800" b="0">
          <a:solidFill>
            <a:srgbClr val="006794"/>
          </a:solidFill>
          <a:latin typeface="Calibri"/>
          <a:ea typeface="宋体" panose="02010600030101010101" pitchFamily="2" charset="-122"/>
        </a:defRPr>
      </a:lvl5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>
            <a:alphaModFix/>
          </a:blip>
          <a:stretch>
            <a:fillRect/>
          </a:stretch>
        </a:blipFill>
        <a:effectLst/>
      </p:bgPr>
    </p:bg>
    <p:spTree>
      <p:nvGrpSpPr>
        <p:cNvPr id="19" name=""/>
        <p:cNvGrpSpPr/>
        <p:nvPr/>
      </p:nvGrpSpPr>
      <p:grpSpPr>
        <a:xfrm>
          <a:off x="0" y="0"/>
          <a:ext cx="0" cy="0"/>
        </a:xfrm>
      </p:grpSpPr>
      <p:sp>
        <p:nvSpPr>
          <p:cNvPr id="1048576" name="TextBox 3"/>
          <p:cNvSpPr/>
          <p:nvPr/>
        </p:nvSpPr>
        <p:spPr>
          <a:xfrm>
            <a:off x="11652250" y="6388100"/>
            <a:ext cx="284162" cy="29527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6794"/>
                </a:solidFill>
                <a:latin typeface="Calibri"/>
                <a:ea typeface="宋体" panose="02010600030101010101" pitchFamily="2" charset="-122"/>
              </a:defRPr>
            </a:lvl1pPr>
            <a:lvl2pPr marL="457200" indent="-45720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6794"/>
                </a:solidFill>
                <a:latin typeface="Calibri"/>
                <a:ea typeface="宋体" panose="02010600030101010101" pitchFamily="2" charset="-122"/>
              </a:defRPr>
            </a:lvl2pPr>
            <a:lvl3pPr marL="914400" indent="-91440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6794"/>
                </a:solidFill>
                <a:latin typeface="Calibri"/>
                <a:ea typeface="宋体" panose="02010600030101010101" pitchFamily="2" charset="-122"/>
              </a:defRPr>
            </a:lvl3pPr>
            <a:lvl4pPr marL="1371600" indent="-137160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6794"/>
                </a:solidFill>
                <a:latin typeface="Calibri"/>
                <a:ea typeface="宋体" panose="02010600030101010101" pitchFamily="2" charset="-122"/>
              </a:defRPr>
            </a:lvl4pPr>
            <a:lvl5pPr marL="1828800" indent="-182880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6794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0" algn="ctr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fld id="{566ABCEB-ACFC-4714-9973-3DA970169C29}" type="slidenum">
              <a:rPr lang="zh-CN" altLang="en-US" sz="1400" u="none" baseline="0">
                <a:solidFill>
                  <a:srgbClr val="F8F8F8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/>
            </a:fld>
            <a:endParaRPr lang="zh-CN" altLang="en-US" sz="1400" u="none" baseline="0">
              <a:solidFill>
                <a:srgbClr val="F8F8F8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577" name="Freeform 5"/>
          <p:cNvSpPr/>
          <p:nvPr/>
        </p:nvSpPr>
        <p:spPr>
          <a:xfrm>
            <a:off x="11604625" y="6264275"/>
            <a:ext cx="592137" cy="593725"/>
          </a:xfrm>
          <a:custGeom>
            <a:rect l="0" t="0" r="r" b="b"/>
            <a:pathLst>
              <a:path w="984" h="984">
                <a:moveTo>
                  <a:pt x="986" y="0"/>
                </a:moveTo>
                <a:lnTo>
                  <a:pt x="986" y="986"/>
                </a:lnTo>
                <a:lnTo>
                  <a:pt x="0" y="986"/>
                </a:lnTo>
                <a:lnTo>
                  <a:pt x="986" y="0"/>
                </a:lnTo>
              </a:path>
            </a:pathLst>
          </a:custGeom>
          <a:solidFill>
            <a:srgbClr val="0098A8">
              <a:alpha val="100000"/>
            </a:srgbClr>
          </a:solidFill>
          <a:ln w="10" cap="flat" cmpd="sng">
            <a:solidFill>
              <a:srgbClr val="A8A9AD">
                <a:alpha val="100000"/>
              </a:srgbClr>
            </a:solidFill>
            <a:prstDash val="solid"/>
            <a:round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578" name="TextBox 5"/>
          <p:cNvSpPr/>
          <p:nvPr/>
        </p:nvSpPr>
        <p:spPr>
          <a:xfrm>
            <a:off x="11815762" y="6488112"/>
            <a:ext cx="296862" cy="33337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6794"/>
                </a:solidFill>
                <a:latin typeface="Calibri"/>
                <a:ea typeface="宋体" panose="02010600030101010101" pitchFamily="2" charset="-122"/>
              </a:defRPr>
            </a:lvl1pPr>
            <a:lvl2pPr marL="457200" indent="-45720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6794"/>
                </a:solidFill>
                <a:latin typeface="Calibri"/>
                <a:ea typeface="宋体" panose="02010600030101010101" pitchFamily="2" charset="-122"/>
              </a:defRPr>
            </a:lvl2pPr>
            <a:lvl3pPr marL="914400" indent="-91440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6794"/>
                </a:solidFill>
                <a:latin typeface="Calibri"/>
                <a:ea typeface="宋体" panose="02010600030101010101" pitchFamily="2" charset="-122"/>
              </a:defRPr>
            </a:lvl3pPr>
            <a:lvl4pPr marL="1371600" indent="-137160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6794"/>
                </a:solidFill>
                <a:latin typeface="Calibri"/>
                <a:ea typeface="宋体" panose="02010600030101010101" pitchFamily="2" charset="-122"/>
              </a:defRPr>
            </a:lvl4pPr>
            <a:lvl5pPr marL="1828800" indent="-182880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6794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0" algn="ctr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</a:pPr>
            <a:fld id="{566ABCEB-ACFC-4714-9973-3DA970169C29}" type="slidenum">
              <a:rPr lang="zh-CN" altLang="en-US" sz="1600" u="none" baseline="0">
                <a:solidFill>
                  <a:srgbClr val="FFFFFF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/>
            </a:fld>
            <a:endParaRPr lang="zh-CN" altLang="en-US" sz="1600" u="none" baseline="0">
              <a:solidFill>
                <a:srgbClr val="FFFFFF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579" name="Rectangle 2"/>
          <p:cNvSpPr/>
          <p:nvPr>
            <p:ph type="title"/>
          </p:nvPr>
        </p:nvSpPr>
        <p:spPr>
          <a:xfrm>
            <a:off x="609600" y="908050"/>
            <a:ext cx="10977562" cy="63500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/>
          <a:p>
            <a:pPr lvl="0"/>
            <a:r>
              <a:rPr lang="zh-CN" altLang="zh-CN"/>
              <a:t>单击此处编辑母版标题样式</a:t>
            </a:r>
            <a:endParaRPr lang="zh-CN" altLang="zh-CN"/>
          </a:p>
        </p:txBody>
      </p:sp>
      <p:sp>
        <p:nvSpPr>
          <p:cNvPr id="1048580" name="Rectangle 3"/>
          <p:cNvSpPr/>
          <p:nvPr>
            <p:ph type="body" idx="1"/>
          </p:nvPr>
        </p:nvSpPr>
        <p:spPr>
          <a:xfrm>
            <a:off x="609600" y="1600200"/>
            <a:ext cx="10977562" cy="4525962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/>
          <a:lstStyle/>
          <a:p>
            <a:pPr lvl="0"/>
            <a:r>
              <a:rPr lang="zh-CN" altLang="zh-CN"/>
              <a:t>单击此处编辑母版文本样式</a:t>
            </a:r>
            <a:endParaRPr lang="zh-CN" altLang="zh-CN"/>
          </a:p>
          <a:p>
            <a:pPr lvl="1"/>
            <a:r>
              <a:rPr lang="zh-CN" altLang="zh-CN"/>
              <a:t>第二级</a:t>
            </a:r>
            <a:endParaRPr lang="zh-CN" altLang="zh-CN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"/>
                                        <p:tgtEl>
                                          <p:spTgt spid="10485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10485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" fill="hold"/>
                                        <p:tgtEl>
                                          <p:spTgt spid="10485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1" presetID="31" presetClass="entr" presetSubtype="0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" fill="hold"/>
                                        <p:tgtEl>
                                          <p:spTgt spid="10485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" fill="hold"/>
                                        <p:tgtEl>
                                          <p:spTgt spid="10485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" fill="hold"/>
                                        <p:tgtEl>
                                          <p:spTgt spid="10485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"/>
                                        <p:tgtEl>
                                          <p:spTgt spid="1048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marL="0" indent="0" algn="l" eaLnBrk="1" fontAlgn="base" hangingPunct="1">
        <a:spcBef>
          <a:spcPct val="0"/>
        </a:spcBef>
        <a:spcAft>
          <a:spcPct val="0"/>
        </a:spcAft>
        <a:buFontTx/>
        <a:buNone/>
        <a:defRPr sz="2400" b="0">
          <a:solidFill>
            <a:srgbClr val="292929"/>
          </a:solidFill>
          <a:latin typeface="Calibri Light"/>
          <a:ea typeface="宋体" panose="02010600030101010101" pitchFamily="2" charset="-122"/>
        </a:defRPr>
      </a:lvl1pPr>
      <a:lvl2pPr marL="0" indent="0" algn="l" eaLnBrk="1" fontAlgn="base" hangingPunct="1">
        <a:spcBef>
          <a:spcPct val="0"/>
        </a:spcBef>
        <a:spcAft>
          <a:spcPct val="0"/>
        </a:spcAft>
        <a:buFontTx/>
        <a:buNone/>
        <a:defRPr sz="2400" b="0">
          <a:solidFill>
            <a:srgbClr val="292929"/>
          </a:solidFill>
          <a:latin typeface="Arial" pitchFamily="34" charset="0"/>
          <a:ea typeface="微软雅黑" panose="020b0503020204020204" pitchFamily="34" charset="-122"/>
        </a:defRPr>
      </a:lvl2pPr>
      <a:lvl3pPr marL="0" indent="0" algn="l" eaLnBrk="1" fontAlgn="base" hangingPunct="1">
        <a:spcBef>
          <a:spcPct val="0"/>
        </a:spcBef>
        <a:spcAft>
          <a:spcPct val="0"/>
        </a:spcAft>
        <a:buFontTx/>
        <a:buNone/>
        <a:defRPr sz="2400" b="0">
          <a:solidFill>
            <a:srgbClr val="292929"/>
          </a:solidFill>
          <a:latin typeface="Arial" pitchFamily="34" charset="0"/>
          <a:ea typeface="微软雅黑" panose="020b0503020204020204" pitchFamily="34" charset="-122"/>
        </a:defRPr>
      </a:lvl3pPr>
      <a:lvl4pPr marL="0" indent="0" algn="l" eaLnBrk="1" fontAlgn="base" hangingPunct="1">
        <a:spcBef>
          <a:spcPct val="0"/>
        </a:spcBef>
        <a:spcAft>
          <a:spcPct val="0"/>
        </a:spcAft>
        <a:buFontTx/>
        <a:buNone/>
        <a:defRPr sz="2400" b="0">
          <a:solidFill>
            <a:srgbClr val="292929"/>
          </a:solidFill>
          <a:latin typeface="Arial" pitchFamily="34" charset="0"/>
          <a:ea typeface="微软雅黑" panose="020b0503020204020204" pitchFamily="34" charset="-122"/>
        </a:defRPr>
      </a:lvl4pPr>
      <a:lvl5pPr marL="0" indent="0" algn="l" eaLnBrk="1" fontAlgn="base" hangingPunct="1">
        <a:spcBef>
          <a:spcPct val="0"/>
        </a:spcBef>
        <a:spcAft>
          <a:spcPct val="0"/>
        </a:spcAft>
        <a:buFontTx/>
        <a:buNone/>
        <a:defRPr sz="2400" b="0">
          <a:solidFill>
            <a:srgbClr val="292929"/>
          </a:solidFill>
          <a:latin typeface="Arial" pitchFamily="34" charset="0"/>
          <a:ea typeface="微软雅黑" panose="020b0503020204020204" pitchFamily="34" charset="-122"/>
        </a:defRPr>
      </a:lvl5pPr>
    </p:titleStyle>
    <p:bodyStyle>
      <a:lvl1pPr marL="342900" indent="-342900" algn="l" eaLnBrk="1" fontAlgn="base" hangingPunct="1">
        <a:spcBef>
          <a:spcPct val="20000"/>
        </a:spcBef>
        <a:spcAft>
          <a:spcPct val="0"/>
        </a:spcAft>
        <a:buFontTx/>
        <a:buChar char="•"/>
        <a:defRPr sz="2000" b="0">
          <a:solidFill>
            <a:srgbClr val="292929"/>
          </a:solidFill>
          <a:latin typeface="Calibri"/>
          <a:ea typeface="宋体" panose="02010600030101010101" pitchFamily="2" charset="-122"/>
        </a:defRPr>
      </a:lvl1pPr>
      <a:lvl2pPr marL="742950" indent="-285750" algn="l" eaLnBrk="1" fontAlgn="base" hangingPunct="1">
        <a:spcBef>
          <a:spcPct val="20000"/>
        </a:spcBef>
        <a:spcAft>
          <a:spcPct val="0"/>
        </a:spcAft>
        <a:buFontTx/>
        <a:buChar char="–"/>
        <a:defRPr sz="2000" b="0">
          <a:solidFill>
            <a:srgbClr val="292929"/>
          </a:solidFill>
          <a:latin typeface="Calibri"/>
          <a:ea typeface="仿宋_GB2312" pitchFamily="1" charset="-122"/>
        </a:defRPr>
      </a:lvl2pPr>
      <a:lvl3pPr marL="1143000" indent="-228600" algn="l" eaLnBrk="1" fontAlgn="base" hangingPunct="1">
        <a:spcBef>
          <a:spcPct val="20000"/>
        </a:spcBef>
        <a:spcAft>
          <a:spcPct val="0"/>
        </a:spcAft>
        <a:buFontTx/>
        <a:buChar char="•"/>
        <a:defRPr sz="2400" b="0">
          <a:solidFill>
            <a:srgbClr val="006794"/>
          </a:solidFill>
          <a:latin typeface="Calibri"/>
          <a:ea typeface="宋体" panose="02010600030101010101" pitchFamily="2" charset="-122"/>
        </a:defRPr>
      </a:lvl3pPr>
      <a:lvl4pPr marL="1600200" indent="-228600" algn="l" eaLnBrk="1" fontAlgn="base" hangingPunct="1">
        <a:spcBef>
          <a:spcPct val="20000"/>
        </a:spcBef>
        <a:spcAft>
          <a:spcPct val="0"/>
        </a:spcAft>
        <a:buFontTx/>
        <a:buChar char="–"/>
        <a:defRPr sz="2000" b="0">
          <a:solidFill>
            <a:srgbClr val="006794"/>
          </a:solidFill>
          <a:latin typeface="Calibri"/>
          <a:ea typeface="宋体" panose="02010600030101010101" pitchFamily="2" charset="-122"/>
        </a:defRPr>
      </a:lvl4pPr>
      <a:lvl5pPr marL="2057400" indent="-228600" algn="l" eaLnBrk="1" fontAlgn="base" hangingPunct="1">
        <a:spcBef>
          <a:spcPct val="20000"/>
        </a:spcBef>
        <a:spcAft>
          <a:spcPct val="0"/>
        </a:spcAft>
        <a:buFontTx/>
        <a:buChar char="»"/>
        <a:defRPr sz="2000" b="0">
          <a:solidFill>
            <a:srgbClr val="006794"/>
          </a:solidFill>
          <a:latin typeface="Calibri"/>
          <a:ea typeface="宋体" panose="02010600030101010101" pitchFamily="2" charset="-122"/>
        </a:defRPr>
      </a:lvl5pPr>
    </p:bodyStyle>
    <p:otherStyle>
      <a:lvl1pPr marL="0" indent="0" algn="l" eaLnBrk="1" fontAlgn="base" latinLnBrk="1" hangingPunct="1">
        <a:buFontTx/>
        <a:buNone/>
        <a:defRPr sz="1800" b="0">
          <a:solidFill>
            <a:srgbClr val="006794"/>
          </a:solidFill>
          <a:latin typeface="Calibri"/>
          <a:ea typeface="宋体" panose="02010600030101010101" pitchFamily="2" charset="-122"/>
        </a:defRPr>
      </a:lvl1pPr>
      <a:lvl2pPr marL="457200" indent="-457200" algn="l" eaLnBrk="1" fontAlgn="base" latinLnBrk="1" hangingPunct="1">
        <a:buFontTx/>
        <a:buNone/>
        <a:defRPr sz="1800" b="0">
          <a:solidFill>
            <a:srgbClr val="006794"/>
          </a:solidFill>
          <a:latin typeface="Calibri"/>
          <a:ea typeface="宋体" panose="02010600030101010101" pitchFamily="2" charset="-122"/>
        </a:defRPr>
      </a:lvl2pPr>
      <a:lvl3pPr marL="914400" indent="-914400" algn="l" eaLnBrk="1" fontAlgn="base" latinLnBrk="1" hangingPunct="1">
        <a:buFontTx/>
        <a:buNone/>
        <a:defRPr sz="1800" b="0">
          <a:solidFill>
            <a:srgbClr val="006794"/>
          </a:solidFill>
          <a:latin typeface="Calibri"/>
          <a:ea typeface="宋体" panose="02010600030101010101" pitchFamily="2" charset="-122"/>
        </a:defRPr>
      </a:lvl3pPr>
      <a:lvl4pPr marL="1371600" indent="-1371600" algn="l" eaLnBrk="1" fontAlgn="base" latinLnBrk="1" hangingPunct="1">
        <a:buFontTx/>
        <a:buNone/>
        <a:defRPr sz="1800" b="0">
          <a:solidFill>
            <a:srgbClr val="006794"/>
          </a:solidFill>
          <a:latin typeface="Calibri"/>
          <a:ea typeface="宋体" panose="02010600030101010101" pitchFamily="2" charset="-122"/>
        </a:defRPr>
      </a:lvl4pPr>
      <a:lvl5pPr marL="1828800" indent="-1828800" algn="l" eaLnBrk="1" fontAlgn="base" latinLnBrk="1" hangingPunct="1">
        <a:buFontTx/>
        <a:buNone/>
        <a:defRPr sz="1800" b="0">
          <a:solidFill>
            <a:srgbClr val="006794"/>
          </a:solidFill>
          <a:latin typeface="Calibri"/>
          <a:ea typeface="宋体" panose="02010600030101010101" pitchFamily="2" charset="-122"/>
        </a:defRPr>
      </a:lvl5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>
            <a:alphaModFix/>
          </a:blip>
          <a:stretch>
            <a:fillRect/>
          </a:stretch>
        </a:blipFill>
        <a:effectLst/>
      </p:bgPr>
    </p:bg>
    <p:spTree>
      <p:nvGrpSpPr>
        <p:cNvPr id="66" name=""/>
        <p:cNvGrpSpPr/>
        <p:nvPr/>
      </p:nvGrpSpPr>
      <p:grpSpPr>
        <a:xfrm>
          <a:off x="0" y="0"/>
          <a:ext cx="0" cy="0"/>
        </a:xfrm>
      </p:grpSpPr>
      <p:sp>
        <p:nvSpPr>
          <p:cNvPr id="1048637" name="Rectangle 2"/>
          <p:cNvSpPr/>
          <p:nvPr>
            <p:ph type="title"/>
          </p:nvPr>
        </p:nvSpPr>
        <p:spPr>
          <a:xfrm>
            <a:off x="609600" y="908050"/>
            <a:ext cx="10977562" cy="63500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/>
          <a:p>
            <a:pPr lvl="0"/>
            <a:r>
              <a:rPr lang="zh-CN" altLang="zh-CN"/>
              <a:t>单击此处编辑母版标题样式</a:t>
            </a:r>
            <a:endParaRPr lang="zh-CN" altLang="zh-CN"/>
          </a:p>
        </p:txBody>
      </p:sp>
      <p:sp>
        <p:nvSpPr>
          <p:cNvPr id="1048638" name="Rectangle 3"/>
          <p:cNvSpPr/>
          <p:nvPr>
            <p:ph type="body" idx="1"/>
          </p:nvPr>
        </p:nvSpPr>
        <p:spPr>
          <a:xfrm>
            <a:off x="609600" y="1600200"/>
            <a:ext cx="10977562" cy="4525962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/>
          <a:lstStyle/>
          <a:p>
            <a:pPr lvl="0"/>
            <a:r>
              <a:rPr lang="zh-CN" altLang="zh-CN"/>
              <a:t>单击此处编辑母版文本样式</a:t>
            </a:r>
            <a:endParaRPr lang="zh-CN" altLang="zh-CN"/>
          </a:p>
          <a:p>
            <a:pPr lvl="1"/>
            <a:r>
              <a:rPr lang="zh-CN" altLang="zh-CN"/>
              <a:t>第二级</a:t>
            </a:r>
            <a:endParaRPr lang="zh-CN" altLang="zh-CN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85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/>
  <p:timing/>
  <p:txStyles>
    <p:titleStyle>
      <a:lvl1pPr marL="0" indent="0" algn="l" eaLnBrk="1" fontAlgn="base" hangingPunct="1">
        <a:spcBef>
          <a:spcPct val="0"/>
        </a:spcBef>
        <a:spcAft>
          <a:spcPct val="0"/>
        </a:spcAft>
        <a:buFontTx/>
        <a:buNone/>
        <a:defRPr sz="2400" b="0">
          <a:solidFill>
            <a:srgbClr val="292929"/>
          </a:solidFill>
          <a:latin typeface="Calibri Light"/>
          <a:ea typeface="宋体" panose="02010600030101010101" pitchFamily="2" charset="-122"/>
        </a:defRPr>
      </a:lvl1pPr>
      <a:lvl2pPr marL="0" indent="0" algn="l" eaLnBrk="1" fontAlgn="base" hangingPunct="1">
        <a:spcBef>
          <a:spcPct val="0"/>
        </a:spcBef>
        <a:spcAft>
          <a:spcPct val="0"/>
        </a:spcAft>
        <a:buFontTx/>
        <a:buNone/>
        <a:defRPr sz="2400" b="0">
          <a:solidFill>
            <a:srgbClr val="292929"/>
          </a:solidFill>
          <a:latin typeface="Arial" pitchFamily="34" charset="0"/>
          <a:ea typeface="微软雅黑" panose="020b0503020204020204" pitchFamily="34" charset="-122"/>
        </a:defRPr>
      </a:lvl2pPr>
      <a:lvl3pPr marL="0" indent="0" algn="l" eaLnBrk="1" fontAlgn="base" hangingPunct="1">
        <a:spcBef>
          <a:spcPct val="0"/>
        </a:spcBef>
        <a:spcAft>
          <a:spcPct val="0"/>
        </a:spcAft>
        <a:buFontTx/>
        <a:buNone/>
        <a:defRPr sz="2400" b="0">
          <a:solidFill>
            <a:srgbClr val="292929"/>
          </a:solidFill>
          <a:latin typeface="Arial" pitchFamily="34" charset="0"/>
          <a:ea typeface="微软雅黑" panose="020b0503020204020204" pitchFamily="34" charset="-122"/>
        </a:defRPr>
      </a:lvl3pPr>
      <a:lvl4pPr marL="0" indent="0" algn="l" eaLnBrk="1" fontAlgn="base" hangingPunct="1">
        <a:spcBef>
          <a:spcPct val="0"/>
        </a:spcBef>
        <a:spcAft>
          <a:spcPct val="0"/>
        </a:spcAft>
        <a:buFontTx/>
        <a:buNone/>
        <a:defRPr sz="2400" b="0">
          <a:solidFill>
            <a:srgbClr val="292929"/>
          </a:solidFill>
          <a:latin typeface="Arial" pitchFamily="34" charset="0"/>
          <a:ea typeface="微软雅黑" panose="020b0503020204020204" pitchFamily="34" charset="-122"/>
        </a:defRPr>
      </a:lvl4pPr>
      <a:lvl5pPr marL="0" indent="0" algn="l" eaLnBrk="1" fontAlgn="base" hangingPunct="1">
        <a:spcBef>
          <a:spcPct val="0"/>
        </a:spcBef>
        <a:spcAft>
          <a:spcPct val="0"/>
        </a:spcAft>
        <a:buFontTx/>
        <a:buNone/>
        <a:defRPr sz="2400" b="0">
          <a:solidFill>
            <a:srgbClr val="292929"/>
          </a:solidFill>
          <a:latin typeface="Arial" pitchFamily="34" charset="0"/>
          <a:ea typeface="微软雅黑" panose="020b0503020204020204" pitchFamily="34" charset="-122"/>
        </a:defRPr>
      </a:lvl5pPr>
    </p:titleStyle>
    <p:bodyStyle>
      <a:lvl1pPr marL="342900" indent="-342900" algn="l" eaLnBrk="1" fontAlgn="base" hangingPunct="1">
        <a:spcBef>
          <a:spcPct val="20000"/>
        </a:spcBef>
        <a:spcAft>
          <a:spcPct val="0"/>
        </a:spcAft>
        <a:buFontTx/>
        <a:buChar char="•"/>
        <a:defRPr sz="2000" b="0">
          <a:solidFill>
            <a:srgbClr val="292929"/>
          </a:solidFill>
          <a:latin typeface="Calibri"/>
          <a:ea typeface="宋体" panose="02010600030101010101" pitchFamily="2" charset="-122"/>
        </a:defRPr>
      </a:lvl1pPr>
      <a:lvl2pPr marL="742950" indent="-285750" algn="l" eaLnBrk="1" fontAlgn="base" hangingPunct="1">
        <a:spcBef>
          <a:spcPct val="20000"/>
        </a:spcBef>
        <a:spcAft>
          <a:spcPct val="0"/>
        </a:spcAft>
        <a:buFontTx/>
        <a:buChar char="–"/>
        <a:defRPr sz="2000" b="0">
          <a:solidFill>
            <a:srgbClr val="292929"/>
          </a:solidFill>
          <a:latin typeface="Calibri"/>
          <a:ea typeface="仿宋_GB2312" pitchFamily="1" charset="-122"/>
        </a:defRPr>
      </a:lvl2pPr>
      <a:lvl3pPr marL="1143000" indent="-228600" algn="l" eaLnBrk="1" fontAlgn="base" hangingPunct="1">
        <a:spcBef>
          <a:spcPct val="20000"/>
        </a:spcBef>
        <a:spcAft>
          <a:spcPct val="0"/>
        </a:spcAft>
        <a:buFontTx/>
        <a:buChar char="•"/>
        <a:defRPr sz="2400" b="0">
          <a:solidFill>
            <a:srgbClr val="006794"/>
          </a:solidFill>
          <a:latin typeface="Calibri"/>
          <a:ea typeface="宋体" panose="02010600030101010101" pitchFamily="2" charset="-122"/>
        </a:defRPr>
      </a:lvl3pPr>
      <a:lvl4pPr marL="1600200" indent="-228600" algn="l" eaLnBrk="1" fontAlgn="base" hangingPunct="1">
        <a:spcBef>
          <a:spcPct val="20000"/>
        </a:spcBef>
        <a:spcAft>
          <a:spcPct val="0"/>
        </a:spcAft>
        <a:buFontTx/>
        <a:buChar char="–"/>
        <a:defRPr sz="2000" b="0">
          <a:solidFill>
            <a:srgbClr val="006794"/>
          </a:solidFill>
          <a:latin typeface="Calibri"/>
          <a:ea typeface="宋体" panose="02010600030101010101" pitchFamily="2" charset="-122"/>
        </a:defRPr>
      </a:lvl4pPr>
      <a:lvl5pPr marL="2057400" indent="-228600" algn="l" eaLnBrk="1" fontAlgn="base" hangingPunct="1">
        <a:spcBef>
          <a:spcPct val="20000"/>
        </a:spcBef>
        <a:spcAft>
          <a:spcPct val="0"/>
        </a:spcAft>
        <a:buFontTx/>
        <a:buChar char="»"/>
        <a:defRPr sz="2000" b="0">
          <a:solidFill>
            <a:srgbClr val="006794"/>
          </a:solidFill>
          <a:latin typeface="Calibri"/>
          <a:ea typeface="宋体" panose="02010600030101010101" pitchFamily="2" charset="-122"/>
        </a:defRPr>
      </a:lvl5pPr>
    </p:bodyStyle>
    <p:otherStyle>
      <a:lvl1pPr marL="0" indent="0" algn="l" eaLnBrk="1" fontAlgn="base" latinLnBrk="1" hangingPunct="1">
        <a:buFontTx/>
        <a:buNone/>
        <a:defRPr sz="1800" b="0">
          <a:solidFill>
            <a:srgbClr val="006794"/>
          </a:solidFill>
          <a:latin typeface="Calibri"/>
          <a:ea typeface="宋体" panose="02010600030101010101" pitchFamily="2" charset="-122"/>
        </a:defRPr>
      </a:lvl1pPr>
      <a:lvl2pPr marL="457200" indent="-457200" algn="l" eaLnBrk="1" fontAlgn="base" latinLnBrk="1" hangingPunct="1">
        <a:buFontTx/>
        <a:buNone/>
        <a:defRPr sz="1800" b="0">
          <a:solidFill>
            <a:srgbClr val="006794"/>
          </a:solidFill>
          <a:latin typeface="Calibri"/>
          <a:ea typeface="宋体" panose="02010600030101010101" pitchFamily="2" charset="-122"/>
        </a:defRPr>
      </a:lvl2pPr>
      <a:lvl3pPr marL="914400" indent="-914400" algn="l" eaLnBrk="1" fontAlgn="base" latinLnBrk="1" hangingPunct="1">
        <a:buFontTx/>
        <a:buNone/>
        <a:defRPr sz="1800" b="0">
          <a:solidFill>
            <a:srgbClr val="006794"/>
          </a:solidFill>
          <a:latin typeface="Calibri"/>
          <a:ea typeface="宋体" panose="02010600030101010101" pitchFamily="2" charset="-122"/>
        </a:defRPr>
      </a:lvl3pPr>
      <a:lvl4pPr marL="1371600" indent="-1371600" algn="l" eaLnBrk="1" fontAlgn="base" latinLnBrk="1" hangingPunct="1">
        <a:buFontTx/>
        <a:buNone/>
        <a:defRPr sz="1800" b="0">
          <a:solidFill>
            <a:srgbClr val="006794"/>
          </a:solidFill>
          <a:latin typeface="Calibri"/>
          <a:ea typeface="宋体" panose="02010600030101010101" pitchFamily="2" charset="-122"/>
        </a:defRPr>
      </a:lvl4pPr>
      <a:lvl5pPr marL="1828800" indent="-1828800" algn="l" eaLnBrk="1" fontAlgn="base" latinLnBrk="1" hangingPunct="1">
        <a:buFontTx/>
        <a:buNone/>
        <a:defRPr sz="1800" b="0">
          <a:solidFill>
            <a:srgbClr val="006794"/>
          </a:solidFill>
          <a:latin typeface="Calibri"/>
          <a:ea typeface="宋体" panose="02010600030101010101" pitchFamily="2" charset="-122"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image" Target="../media/image13.png" /><Relationship Id="rId13" Type="http://schemas.openxmlformats.org/officeDocument/2006/relationships/image" Target="../media/image14.png" /><Relationship Id="rId14" Type="http://schemas.openxmlformats.org/officeDocument/2006/relationships/image" Target="../media/image15.png" /><Relationship Id="rId15" Type="http://schemas.openxmlformats.org/officeDocument/2006/relationships/image" Target="../media/image16.png" /><Relationship Id="rId16" Type="http://schemas.openxmlformats.org/officeDocument/2006/relationships/image" Target="../media/image17.png" /><Relationship Id="rId17" Type="http://schemas.openxmlformats.org/officeDocument/2006/relationships/image" Target="../media/image18.png" /><Relationship Id="rId18" Type="http://schemas.openxmlformats.org/officeDocument/2006/relationships/image" Target="../media/image19.png" /><Relationship Id="rId19" Type="http://schemas.openxmlformats.org/officeDocument/2006/relationships/image" Target="../media/image20.png" /><Relationship Id="rId2" Type="http://schemas.openxmlformats.org/officeDocument/2006/relationships/image" Target="../media/image3.png" /><Relationship Id="rId20" Type="http://schemas.openxmlformats.org/officeDocument/2006/relationships/image" Target="../media/image21.png" /><Relationship Id="rId21" Type="http://schemas.openxmlformats.org/officeDocument/2006/relationships/image" Target="../media/image22.png" /><Relationship Id="rId22" Type="http://schemas.openxmlformats.org/officeDocument/2006/relationships/image" Target="../media/image23.png" /><Relationship Id="rId23" Type="http://schemas.openxmlformats.org/officeDocument/2006/relationships/image" Target="../media/image24.png" /><Relationship Id="rId24" Type="http://schemas.openxmlformats.org/officeDocument/2006/relationships/image" Target="../media/image25.png" /><Relationship Id="rId25" Type="http://schemas.openxmlformats.org/officeDocument/2006/relationships/image" Target="../media/image26.png" /><Relationship Id="rId26" Type="http://schemas.openxmlformats.org/officeDocument/2006/relationships/image" Target="../media/image27.png" /><Relationship Id="rId27" Type="http://schemas.openxmlformats.org/officeDocument/2006/relationships/image" Target="../media/image28.png" /><Relationship Id="rId28" Type="http://schemas.openxmlformats.org/officeDocument/2006/relationships/image" Target="../media/image29.png" /><Relationship Id="rId29" Type="http://schemas.openxmlformats.org/officeDocument/2006/relationships/image" Target="../media/image30.png" /><Relationship Id="rId3" Type="http://schemas.openxmlformats.org/officeDocument/2006/relationships/image" Target="../media/image4.png" /><Relationship Id="rId30" Type="http://schemas.openxmlformats.org/officeDocument/2006/relationships/image" Target="../media/image31.png" /><Relationship Id="rId31" Type="http://schemas.openxmlformats.org/officeDocument/2006/relationships/image" Target="../media/image32.png" /><Relationship Id="rId32" Type="http://schemas.openxmlformats.org/officeDocument/2006/relationships/image" Target="../media/image33.png" /><Relationship Id="rId33" Type="http://schemas.openxmlformats.org/officeDocument/2006/relationships/image" Target="../media/image34.png" /><Relationship Id="rId34" Type="http://schemas.openxmlformats.org/officeDocument/2006/relationships/image" Target="../media/image35.png" /><Relationship Id="rId35" Type="http://schemas.openxmlformats.org/officeDocument/2006/relationships/image" Target="../media/image36.png" /><Relationship Id="rId36" Type="http://schemas.openxmlformats.org/officeDocument/2006/relationships/image" Target="../media/image37.png" /><Relationship Id="rId37" Type="http://schemas.openxmlformats.org/officeDocument/2006/relationships/image" Target="../media/image38.png" /><Relationship Id="rId38" Type="http://schemas.openxmlformats.org/officeDocument/2006/relationships/image" Target="../media/image39.png" /><Relationship Id="rId39" Type="http://schemas.openxmlformats.org/officeDocument/2006/relationships/image" Target="../media/image40.jpe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4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Relationship Id="rId2" Type="http://schemas.openxmlformats.org/officeDocument/2006/relationships/image" Target="../media/image4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4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Relationship Id="rId2" Type="http://schemas.openxmlformats.org/officeDocument/2006/relationships/image" Target="../media/image4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Relationship Id="rId2" Type="http://schemas.openxmlformats.org/officeDocument/2006/relationships/image" Target="../media/image4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4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03332112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9">
            <a:alphaModFix/>
          </a:blip>
          <a:stretch>
            <a:fillRect/>
          </a:stretch>
        </a:blip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58"/>
          <p:cNvPicPr/>
          <p:nvPr/>
        </p:nvPicPr>
        <p:blipFill>
          <a:blip r:embed="rId2"/>
          <a:stretch>
            <a:fillRect/>
          </a:stretch>
        </p:blipFill>
        <p:spPr>
          <a:xfrm rot="3217212">
            <a:off x="10995818" y="2840831"/>
            <a:ext cx="447675" cy="547687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54" name="图片 57"/>
          <p:cNvPicPr/>
          <p:nvPr/>
        </p:nvPicPr>
        <p:blipFill>
          <a:blip r:embed="rId3"/>
          <a:stretch>
            <a:fillRect/>
          </a:stretch>
        </p:blipFill>
        <p:spPr>
          <a:xfrm rot="19325883">
            <a:off x="9874250" y="4559300"/>
            <a:ext cx="1284287" cy="5873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55" name="图片 55"/>
          <p:cNvPicPr/>
          <p:nvPr/>
        </p:nvPicPr>
        <p:blipFill>
          <a:blip r:embed="rId4"/>
          <a:stretch>
            <a:fillRect/>
          </a:stretch>
        </p:blipFill>
        <p:spPr>
          <a:xfrm rot="2432417">
            <a:off x="9150350" y="4678362"/>
            <a:ext cx="388937" cy="474662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56" name="图片 54"/>
          <p:cNvPicPr/>
          <p:nvPr/>
        </p:nvPicPr>
        <p:blipFill>
          <a:blip r:embed="rId5"/>
          <a:stretch>
            <a:fillRect/>
          </a:stretch>
        </p:blipFill>
        <p:spPr>
          <a:xfrm rot="959006">
            <a:off x="8915400" y="4221162"/>
            <a:ext cx="574675" cy="701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57" name="图片 45"/>
          <p:cNvPicPr/>
          <p:nvPr/>
        </p:nvPicPr>
        <p:blipFill>
          <a:blip r:embed="rId6"/>
          <a:stretch>
            <a:fillRect/>
          </a:stretch>
        </p:blipFill>
        <p:spPr>
          <a:xfrm>
            <a:off x="8856662" y="3843337"/>
            <a:ext cx="484187" cy="5365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58" name="图片 48"/>
          <p:cNvPicPr/>
          <p:nvPr/>
        </p:nvPicPr>
        <p:blipFill>
          <a:blip r:embed="rId5"/>
          <a:stretch>
            <a:fillRect/>
          </a:stretch>
        </p:blipFill>
        <p:spPr>
          <a:xfrm>
            <a:off x="9212262" y="2795587"/>
            <a:ext cx="417512" cy="511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59" name="图片 44"/>
          <p:cNvPicPr/>
          <p:nvPr/>
        </p:nvPicPr>
        <p:blipFill>
          <a:blip r:embed="rId7"/>
          <a:stretch>
            <a:fillRect/>
          </a:stretch>
        </p:blipFill>
        <p:spPr>
          <a:xfrm>
            <a:off x="9729788" y="3524250"/>
            <a:ext cx="366712" cy="388937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60" name="图片 41"/>
          <p:cNvPicPr/>
          <p:nvPr/>
        </p:nvPicPr>
        <p:blipFill>
          <a:blip r:embed="rId8"/>
          <a:stretch>
            <a:fillRect/>
          </a:stretch>
        </p:blipFill>
        <p:spPr>
          <a:xfrm rot="19662603">
            <a:off x="9163050" y="3348037"/>
            <a:ext cx="579437" cy="496887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61" name="图片 42"/>
          <p:cNvPicPr/>
          <p:nvPr/>
        </p:nvPicPr>
        <p:blipFill>
          <a:blip r:embed="rId8"/>
          <a:stretch>
            <a:fillRect/>
          </a:stretch>
        </p:blipFill>
        <p:spPr>
          <a:xfrm rot="19662603">
            <a:off x="9364662" y="4143375"/>
            <a:ext cx="581025" cy="496887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62" name="图片 38"/>
          <p:cNvPicPr/>
          <p:nvPr/>
        </p:nvPicPr>
        <p:blipFill>
          <a:blip r:embed="rId9"/>
          <a:stretch>
            <a:fillRect/>
          </a:stretch>
        </p:blipFill>
        <p:spPr>
          <a:xfrm rot="19153436">
            <a:off x="8123237" y="5033962"/>
            <a:ext cx="487362" cy="515937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63" name="图片 6"/>
          <p:cNvPicPr/>
          <p:nvPr/>
        </p:nvPicPr>
        <p:blipFill>
          <a:blip r:embed="rId10"/>
          <a:stretch>
            <a:fillRect/>
          </a:stretch>
        </p:blipFill>
        <p:spPr>
          <a:xfrm rot="2502984">
            <a:off x="9478962" y="5202237"/>
            <a:ext cx="280987" cy="342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64" name="图片 8"/>
          <p:cNvPicPr/>
          <p:nvPr/>
        </p:nvPicPr>
        <p:blipFill>
          <a:blip r:embed="rId11"/>
          <a:stretch>
            <a:fillRect/>
          </a:stretch>
        </p:blipFill>
        <p:spPr>
          <a:xfrm rot="18824224">
            <a:off x="7589043" y="4769644"/>
            <a:ext cx="323850" cy="677862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65" name="图片 18"/>
          <p:cNvPicPr/>
          <p:nvPr/>
        </p:nvPicPr>
        <p:blipFill>
          <a:blip r:embed="rId12"/>
          <a:stretch>
            <a:fillRect/>
          </a:stretch>
        </p:blipFill>
        <p:spPr>
          <a:xfrm>
            <a:off x="8135937" y="6092825"/>
            <a:ext cx="661987" cy="215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66" name="图片 19"/>
          <p:cNvPicPr/>
          <p:nvPr/>
        </p:nvPicPr>
        <p:blipFill>
          <a:blip r:embed="rId13"/>
          <a:stretch>
            <a:fillRect/>
          </a:stretch>
        </p:blipFill>
        <p:spPr>
          <a:xfrm rot="17918621">
            <a:off x="7436644" y="3960018"/>
            <a:ext cx="865187" cy="9175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67" name="图片 20"/>
          <p:cNvPicPr/>
          <p:nvPr/>
        </p:nvPicPr>
        <p:blipFill>
          <a:blip r:embed="rId3"/>
          <a:stretch>
            <a:fillRect/>
          </a:stretch>
        </p:blipFill>
        <p:spPr>
          <a:xfrm rot="4698116" flipH="1">
            <a:off x="8285162" y="2655888"/>
            <a:ext cx="742950" cy="3397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68" name="图片 25"/>
          <p:cNvPicPr/>
          <p:nvPr/>
        </p:nvPicPr>
        <p:blipFill>
          <a:blip r:embed="rId14"/>
          <a:stretch>
            <a:fillRect/>
          </a:stretch>
        </p:blipFill>
        <p:spPr>
          <a:xfrm>
            <a:off x="9351962" y="4570412"/>
            <a:ext cx="811212" cy="741362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69" name="图片 27"/>
          <p:cNvPicPr/>
          <p:nvPr/>
        </p:nvPicPr>
        <p:blipFill>
          <a:blip r:embed="rId15"/>
          <a:stretch>
            <a:fillRect/>
          </a:stretch>
        </p:blipFill>
        <p:spPr>
          <a:xfrm>
            <a:off x="7912100" y="5921375"/>
            <a:ext cx="366712" cy="2254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70" name="图片 31"/>
          <p:cNvPicPr/>
          <p:nvPr/>
        </p:nvPicPr>
        <p:blipFill>
          <a:blip r:embed="rId8"/>
          <a:stretch>
            <a:fillRect/>
          </a:stretch>
        </p:blipFill>
        <p:spPr>
          <a:xfrm>
            <a:off x="8632825" y="5041900"/>
            <a:ext cx="579437" cy="496887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71" name="图片 32"/>
          <p:cNvPicPr/>
          <p:nvPr/>
        </p:nvPicPr>
        <p:blipFill>
          <a:blip r:embed="rId6"/>
          <a:stretch>
            <a:fillRect/>
          </a:stretch>
        </p:blipFill>
        <p:spPr>
          <a:xfrm rot="1816263">
            <a:off x="9848850" y="3808412"/>
            <a:ext cx="725487" cy="8064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72" name="图片 17"/>
          <p:cNvPicPr/>
          <p:nvPr/>
        </p:nvPicPr>
        <p:blipFill>
          <a:blip r:embed="rId16"/>
          <a:stretch>
            <a:fillRect/>
          </a:stretch>
        </p:blipFill>
        <p:spPr>
          <a:xfrm>
            <a:off x="8147050" y="4298950"/>
            <a:ext cx="763587" cy="931862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73" name="图片 29"/>
          <p:cNvPicPr/>
          <p:nvPr/>
        </p:nvPicPr>
        <p:blipFill>
          <a:blip r:embed="rId17"/>
          <a:stretch>
            <a:fillRect/>
          </a:stretch>
        </p:blipFill>
        <p:spPr>
          <a:xfrm>
            <a:off x="8880475" y="5218112"/>
            <a:ext cx="663575" cy="576262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74" name="图片 5"/>
          <p:cNvPicPr/>
          <p:nvPr/>
        </p:nvPicPr>
        <p:blipFill>
          <a:blip r:embed="rId5"/>
          <a:stretch>
            <a:fillRect/>
          </a:stretch>
        </p:blipFill>
        <p:spPr>
          <a:xfrm>
            <a:off x="8516938" y="5249862"/>
            <a:ext cx="419100" cy="511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75" name="图片 39"/>
          <p:cNvPicPr/>
          <p:nvPr/>
        </p:nvPicPr>
        <p:blipFill>
          <a:blip r:embed="rId13"/>
          <a:stretch>
            <a:fillRect/>
          </a:stretch>
        </p:blipFill>
        <p:spPr>
          <a:xfrm>
            <a:off x="8789988" y="4438650"/>
            <a:ext cx="731837" cy="774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76" name="图片 40"/>
          <p:cNvPicPr/>
          <p:nvPr/>
        </p:nvPicPr>
        <p:blipFill>
          <a:blip r:embed="rId18"/>
          <a:stretch>
            <a:fillRect/>
          </a:stretch>
        </p:blipFill>
        <p:spPr>
          <a:xfrm rot="19571711">
            <a:off x="8867775" y="3681412"/>
            <a:ext cx="719137" cy="6572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77" name="图片 7"/>
          <p:cNvPicPr/>
          <p:nvPr/>
        </p:nvPicPr>
        <p:blipFill>
          <a:blip r:embed="rId19"/>
          <a:stretch>
            <a:fillRect/>
          </a:stretch>
        </p:blipFill>
        <p:spPr>
          <a:xfrm>
            <a:off x="8048625" y="3395662"/>
            <a:ext cx="809625" cy="984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78" name="图片 43"/>
          <p:cNvPicPr/>
          <p:nvPr/>
        </p:nvPicPr>
        <p:blipFill>
          <a:blip r:embed="rId16"/>
          <a:stretch>
            <a:fillRect/>
          </a:stretch>
        </p:blipFill>
        <p:spPr>
          <a:xfrm>
            <a:off x="8653462" y="2922587"/>
            <a:ext cx="663575" cy="8064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79" name="图片 46"/>
          <p:cNvPicPr/>
          <p:nvPr/>
        </p:nvPicPr>
        <p:blipFill>
          <a:blip r:embed="rId20"/>
          <a:stretch>
            <a:fillRect/>
          </a:stretch>
        </p:blipFill>
        <p:spPr>
          <a:xfrm rot="2739463">
            <a:off x="10132218" y="4402931"/>
            <a:ext cx="347662" cy="4222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80" name="图片 47"/>
          <p:cNvPicPr/>
          <p:nvPr/>
        </p:nvPicPr>
        <p:blipFill>
          <a:blip r:embed="rId21"/>
          <a:stretch>
            <a:fillRect/>
          </a:stretch>
        </p:blipFill>
        <p:spPr>
          <a:xfrm rot="2739463">
            <a:off x="9904412" y="2998788"/>
            <a:ext cx="254000" cy="307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81" name="图片 49"/>
          <p:cNvPicPr/>
          <p:nvPr/>
        </p:nvPicPr>
        <p:blipFill>
          <a:blip r:embed="rId20"/>
          <a:stretch>
            <a:fillRect/>
          </a:stretch>
        </p:blipFill>
        <p:spPr>
          <a:xfrm rot="20017224">
            <a:off x="8240712" y="2990850"/>
            <a:ext cx="347662" cy="4222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82" name="图片 50"/>
          <p:cNvPicPr/>
          <p:nvPr/>
        </p:nvPicPr>
        <p:blipFill>
          <a:blip r:embed="rId7"/>
          <a:stretch>
            <a:fillRect/>
          </a:stretch>
        </p:blipFill>
        <p:spPr>
          <a:xfrm>
            <a:off x="9667875" y="2670175"/>
            <a:ext cx="365125" cy="387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83" name="图片 51"/>
          <p:cNvPicPr/>
          <p:nvPr/>
        </p:nvPicPr>
        <p:blipFill>
          <a:blip r:embed="rId22"/>
          <a:stretch>
            <a:fillRect/>
          </a:stretch>
        </p:blipFill>
        <p:spPr>
          <a:xfrm rot="17902522">
            <a:off x="9351962" y="2413000"/>
            <a:ext cx="352425" cy="301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84" name="图片 52"/>
          <p:cNvPicPr/>
          <p:nvPr/>
        </p:nvPicPr>
        <p:blipFill>
          <a:blip r:embed="rId23"/>
          <a:stretch>
            <a:fillRect/>
          </a:stretch>
        </p:blipFill>
        <p:spPr>
          <a:xfrm rot="1292992">
            <a:off x="10171112" y="2640012"/>
            <a:ext cx="211137" cy="255587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85" name="图片 53"/>
          <p:cNvPicPr/>
          <p:nvPr/>
        </p:nvPicPr>
        <p:blipFill>
          <a:blip r:embed="rId24"/>
          <a:stretch>
            <a:fillRect/>
          </a:stretch>
        </p:blipFill>
        <p:spPr>
          <a:xfrm>
            <a:off x="10029825" y="2339975"/>
            <a:ext cx="249237" cy="277812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86" name="图片 56"/>
          <p:cNvPicPr/>
          <p:nvPr/>
        </p:nvPicPr>
        <p:blipFill>
          <a:blip r:embed="rId2"/>
          <a:stretch>
            <a:fillRect/>
          </a:stretch>
        </p:blipFill>
        <p:spPr>
          <a:xfrm>
            <a:off x="8231187" y="5648325"/>
            <a:ext cx="404812" cy="493712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87" name="图片 59"/>
          <p:cNvPicPr/>
          <p:nvPr/>
        </p:nvPicPr>
        <p:blipFill>
          <a:blip r:embed="rId25"/>
          <a:stretch>
            <a:fillRect/>
          </a:stretch>
        </p:blipFill>
        <p:spPr>
          <a:xfrm rot="19662603">
            <a:off x="10064750" y="3211512"/>
            <a:ext cx="493712" cy="4222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88" name="图片 60"/>
          <p:cNvPicPr/>
          <p:nvPr/>
        </p:nvPicPr>
        <p:blipFill>
          <a:blip r:embed="rId26"/>
          <a:stretch>
            <a:fillRect/>
          </a:stretch>
        </p:blipFill>
        <p:spPr>
          <a:xfrm>
            <a:off x="9477375" y="3216275"/>
            <a:ext cx="527050" cy="482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89" name="图片 61"/>
          <p:cNvPicPr/>
          <p:nvPr/>
        </p:nvPicPr>
        <p:blipFill>
          <a:blip r:embed="rId27"/>
          <a:stretch>
            <a:fillRect/>
          </a:stretch>
        </p:blipFill>
        <p:spPr>
          <a:xfrm rot="2345441">
            <a:off x="10467975" y="3416300"/>
            <a:ext cx="701675" cy="854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90" name="图片 62"/>
          <p:cNvPicPr/>
          <p:nvPr/>
        </p:nvPicPr>
        <p:blipFill>
          <a:blip r:embed="rId28"/>
          <a:stretch>
            <a:fillRect/>
          </a:stretch>
        </p:blipFill>
        <p:spPr>
          <a:xfrm rot="18053820">
            <a:off x="9727406" y="2124868"/>
            <a:ext cx="277812" cy="241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91" name="图片 63"/>
          <p:cNvPicPr/>
          <p:nvPr/>
        </p:nvPicPr>
        <p:blipFill>
          <a:blip r:embed="rId29"/>
          <a:stretch>
            <a:fillRect/>
          </a:stretch>
        </p:blipFill>
        <p:spPr>
          <a:xfrm rot="19944170">
            <a:off x="10360025" y="2689225"/>
            <a:ext cx="442912" cy="404812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92" name="图片 64"/>
          <p:cNvPicPr/>
          <p:nvPr/>
        </p:nvPicPr>
        <p:blipFill>
          <a:blip r:embed="rId30"/>
          <a:stretch>
            <a:fillRect/>
          </a:stretch>
        </p:blipFill>
        <p:spPr>
          <a:xfrm rot="792180">
            <a:off x="10533062" y="3024187"/>
            <a:ext cx="422275" cy="446087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93" name="图片 65"/>
          <p:cNvPicPr/>
          <p:nvPr/>
        </p:nvPicPr>
        <p:blipFill>
          <a:blip r:embed="rId31"/>
          <a:stretch>
            <a:fillRect/>
          </a:stretch>
        </p:blipFill>
        <p:spPr>
          <a:xfrm rot="20600614">
            <a:off x="10485438" y="2016125"/>
            <a:ext cx="377825" cy="420687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94" name="图片 66"/>
          <p:cNvPicPr/>
          <p:nvPr/>
        </p:nvPicPr>
        <p:blipFill>
          <a:blip r:embed="rId32"/>
          <a:stretch>
            <a:fillRect/>
          </a:stretch>
        </p:blipFill>
        <p:spPr>
          <a:xfrm rot="1292992">
            <a:off x="10093325" y="1616075"/>
            <a:ext cx="238125" cy="2889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95" name="图片 67"/>
          <p:cNvPicPr/>
          <p:nvPr/>
        </p:nvPicPr>
        <p:blipFill>
          <a:blip r:embed="rId33"/>
          <a:stretch>
            <a:fillRect/>
          </a:stretch>
        </p:blipFill>
        <p:spPr>
          <a:xfrm>
            <a:off x="9777412" y="1584325"/>
            <a:ext cx="214312" cy="236537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96" name="图片 68"/>
          <p:cNvPicPr/>
          <p:nvPr/>
        </p:nvPicPr>
        <p:blipFill>
          <a:blip r:embed="rId34"/>
          <a:stretch>
            <a:fillRect/>
          </a:stretch>
        </p:blipFill>
        <p:spPr>
          <a:xfrm rot="1292992">
            <a:off x="10907712" y="2811462"/>
            <a:ext cx="144462" cy="176212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97" name="图片 69"/>
          <p:cNvPicPr/>
          <p:nvPr/>
        </p:nvPicPr>
        <p:blipFill>
          <a:blip r:embed="rId35"/>
          <a:stretch>
            <a:fillRect/>
          </a:stretch>
        </p:blipFill>
        <p:spPr>
          <a:xfrm rot="2739463">
            <a:off x="11056937" y="2276475"/>
            <a:ext cx="125412" cy="153987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98" name="图片 70"/>
          <p:cNvPicPr/>
          <p:nvPr/>
        </p:nvPicPr>
        <p:blipFill>
          <a:blip r:embed="rId15"/>
          <a:stretch>
            <a:fillRect/>
          </a:stretch>
        </p:blipFill>
        <p:spPr>
          <a:xfrm rot="3896986" flipH="1">
            <a:off x="8843963" y="2266950"/>
            <a:ext cx="406400" cy="247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199" name="图片 71"/>
          <p:cNvPicPr/>
          <p:nvPr/>
        </p:nvPicPr>
        <p:blipFill>
          <a:blip r:embed="rId36"/>
          <a:stretch>
            <a:fillRect/>
          </a:stretch>
        </p:blipFill>
        <p:spPr>
          <a:xfrm rot="20490405">
            <a:off x="11218862" y="2354262"/>
            <a:ext cx="379412" cy="347662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200" name="图片 72"/>
          <p:cNvPicPr/>
          <p:nvPr/>
        </p:nvPicPr>
        <p:blipFill>
          <a:blip r:embed="rId37"/>
          <a:stretch>
            <a:fillRect/>
          </a:stretch>
        </p:blipFill>
        <p:spPr>
          <a:xfrm>
            <a:off x="11044238" y="1820862"/>
            <a:ext cx="182562" cy="166687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7201" name="图片 74"/>
          <p:cNvPicPr/>
          <p:nvPr/>
        </p:nvPicPr>
        <p:blipFill>
          <a:blip r:embed="rId38"/>
          <a:stretch>
            <a:fillRect/>
          </a:stretch>
        </p:blipFill>
        <p:spPr>
          <a:xfrm rot="19153436">
            <a:off x="9317038" y="1758950"/>
            <a:ext cx="355600" cy="377825"/>
          </a:xfrm>
          <a:prstGeom prst="rect">
            <a:avLst/>
          </a:prstGeom>
          <a:noFill/>
          <a:ln>
            <a:noFill/>
          </a:ln>
        </p:spPr>
      </p:pic>
      <p:sp>
        <p:nvSpPr>
          <p:cNvPr id="1048620" name="TextBox 33"/>
          <p:cNvSpPr/>
          <p:nvPr/>
        </p:nvSpPr>
        <p:spPr>
          <a:xfrm>
            <a:off x="8156575" y="3468687"/>
            <a:ext cx="647700" cy="64770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u="none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logistic</a:t>
            </a:r>
            <a:endParaRPr lang="en-US" altLang="zh-CN" u="none" baseline="0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621" name="TextBox 75"/>
          <p:cNvSpPr/>
          <p:nvPr/>
        </p:nvSpPr>
        <p:spPr>
          <a:xfrm rot="20941263">
            <a:off x="7504112" y="4059237"/>
            <a:ext cx="647700" cy="646112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u="none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方差分析</a:t>
            </a:r>
            <a:endParaRPr lang="zh-CN" altLang="en-US" u="none" baseline="0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622" name="TextBox 76"/>
          <p:cNvSpPr/>
          <p:nvPr/>
        </p:nvSpPr>
        <p:spPr>
          <a:xfrm rot="2009312">
            <a:off x="8875712" y="4498975"/>
            <a:ext cx="649287" cy="585787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1600" u="none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秩和检验</a:t>
            </a:r>
            <a:endParaRPr lang="zh-CN" altLang="en-US" sz="1600" u="none" baseline="0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623" name="TextBox 78"/>
          <p:cNvSpPr/>
          <p:nvPr/>
        </p:nvSpPr>
        <p:spPr>
          <a:xfrm rot="584246">
            <a:off x="8137525" y="4422775"/>
            <a:ext cx="714375" cy="573087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1600" u="none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T</a:t>
            </a:r>
            <a:r>
              <a:rPr lang="zh-CN" altLang="en-US" sz="1600" u="none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检验</a:t>
            </a:r>
            <a:endParaRPr lang="zh-CN" altLang="en-US" sz="1600" u="none" baseline="0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624" name="TextBox 79"/>
          <p:cNvSpPr/>
          <p:nvPr/>
        </p:nvSpPr>
        <p:spPr>
          <a:xfrm rot="2187541">
            <a:off x="9513888" y="4695825"/>
            <a:ext cx="649287" cy="585787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1600" u="none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卡方检验</a:t>
            </a:r>
            <a:endParaRPr lang="zh-CN" altLang="en-US" sz="1600" u="none" baseline="0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625" name="Freeform 9"/>
          <p:cNvSpPr/>
          <p:nvPr/>
        </p:nvSpPr>
        <p:spPr>
          <a:xfrm>
            <a:off x="971550" y="4968875"/>
            <a:ext cx="373062" cy="374650"/>
          </a:xfrm>
          <a:custGeom>
            <a:rect l="0" t="0" r="r" b="b"/>
            <a:pathLst>
              <a:path w="490" h="490">
                <a:moveTo>
                  <a:pt x="358" y="250"/>
                </a:moveTo>
                <a:lnTo>
                  <a:pt x="358" y="183"/>
                </a:lnTo>
                <a:cubicBezTo>
                  <a:pt x="358" y="165"/>
                  <a:pt x="328" y="164"/>
                  <a:pt x="328" y="183"/>
                </a:cubicBezTo>
                <a:lnTo>
                  <a:pt x="328" y="250"/>
                </a:lnTo>
                <a:cubicBezTo>
                  <a:pt x="328" y="294"/>
                  <a:pt x="292" y="330"/>
                  <a:pt x="247" y="330"/>
                </a:cubicBezTo>
                <a:cubicBezTo>
                  <a:pt x="247" y="330"/>
                  <a:pt x="246" y="330"/>
                  <a:pt x="246" y="330"/>
                </a:cubicBezTo>
                <a:lnTo>
                  <a:pt x="245" y="330"/>
                </a:lnTo>
                <a:cubicBezTo>
                  <a:pt x="244" y="330"/>
                  <a:pt x="244" y="330"/>
                  <a:pt x="243" y="330"/>
                </a:cubicBezTo>
                <a:cubicBezTo>
                  <a:pt x="198" y="330"/>
                  <a:pt x="162" y="294"/>
                  <a:pt x="162" y="250"/>
                </a:cubicBezTo>
                <a:lnTo>
                  <a:pt x="162" y="183"/>
                </a:lnTo>
                <a:cubicBezTo>
                  <a:pt x="162" y="165"/>
                  <a:pt x="132" y="164"/>
                  <a:pt x="132" y="183"/>
                </a:cubicBezTo>
                <a:cubicBezTo>
                  <a:pt x="132" y="192"/>
                  <a:pt x="132" y="250"/>
                  <a:pt x="132" y="250"/>
                </a:cubicBezTo>
                <a:cubicBezTo>
                  <a:pt x="132" y="306"/>
                  <a:pt x="173" y="352"/>
                  <a:pt x="227" y="359"/>
                </a:cubicBezTo>
                <a:lnTo>
                  <a:pt x="227" y="407"/>
                </a:lnTo>
                <a:lnTo>
                  <a:pt x="160" y="426"/>
                </a:lnTo>
                <a:lnTo>
                  <a:pt x="331" y="426"/>
                </a:lnTo>
                <a:lnTo>
                  <a:pt x="263" y="407"/>
                </a:lnTo>
                <a:lnTo>
                  <a:pt x="263" y="360"/>
                </a:lnTo>
                <a:cubicBezTo>
                  <a:pt x="317" y="352"/>
                  <a:pt x="358" y="306"/>
                  <a:pt x="358" y="250"/>
                </a:cubicBezTo>
                <a:close/>
                <a:moveTo>
                  <a:pt x="244" y="302"/>
                </a:moveTo>
                <a:cubicBezTo>
                  <a:pt x="244" y="302"/>
                  <a:pt x="245" y="302"/>
                  <a:pt x="245" y="302"/>
                </a:cubicBezTo>
                <a:cubicBezTo>
                  <a:pt x="245" y="302"/>
                  <a:pt x="246" y="302"/>
                  <a:pt x="246" y="302"/>
                </a:cubicBezTo>
                <a:cubicBezTo>
                  <a:pt x="276" y="302"/>
                  <a:pt x="300" y="278"/>
                  <a:pt x="300" y="248"/>
                </a:cubicBezTo>
                <a:lnTo>
                  <a:pt x="300" y="118"/>
                </a:lnTo>
                <a:cubicBezTo>
                  <a:pt x="300" y="88"/>
                  <a:pt x="276" y="64"/>
                  <a:pt x="246" y="64"/>
                </a:cubicBezTo>
                <a:cubicBezTo>
                  <a:pt x="246" y="64"/>
                  <a:pt x="245" y="64"/>
                  <a:pt x="245" y="64"/>
                </a:cubicBezTo>
                <a:cubicBezTo>
                  <a:pt x="245" y="64"/>
                  <a:pt x="244" y="64"/>
                  <a:pt x="244" y="64"/>
                </a:cubicBezTo>
                <a:cubicBezTo>
                  <a:pt x="214" y="64"/>
                  <a:pt x="190" y="88"/>
                  <a:pt x="190" y="118"/>
                </a:cubicBezTo>
                <a:lnTo>
                  <a:pt x="190" y="248"/>
                </a:lnTo>
                <a:cubicBezTo>
                  <a:pt x="190" y="278"/>
                  <a:pt x="214" y="302"/>
                  <a:pt x="244" y="302"/>
                </a:cubicBezTo>
                <a:close/>
                <a:moveTo>
                  <a:pt x="245" y="0"/>
                </a:moveTo>
                <a:cubicBezTo>
                  <a:pt x="381" y="0"/>
                  <a:pt x="490" y="110"/>
                  <a:pt x="490" y="245"/>
                </a:cubicBezTo>
                <a:cubicBezTo>
                  <a:pt x="490" y="381"/>
                  <a:pt x="381" y="490"/>
                  <a:pt x="245" y="490"/>
                </a:cubicBezTo>
                <a:cubicBezTo>
                  <a:pt x="110" y="490"/>
                  <a:pt x="0" y="381"/>
                  <a:pt x="0" y="245"/>
                </a:cubicBezTo>
                <a:cubicBezTo>
                  <a:pt x="0" y="110"/>
                  <a:pt x="110" y="0"/>
                  <a:pt x="245" y="0"/>
                </a:cubicBezTo>
              </a:path>
            </a:pathLst>
          </a:custGeom>
          <a:solidFill>
            <a:srgbClr val="FFFFFF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26" name="Freeform 10"/>
          <p:cNvSpPr/>
          <p:nvPr/>
        </p:nvSpPr>
        <p:spPr>
          <a:xfrm>
            <a:off x="971550" y="5575300"/>
            <a:ext cx="373062" cy="374650"/>
          </a:xfrm>
          <a:custGeom>
            <a:rect l="0" t="0" r="r" b="b"/>
            <a:pathLst>
              <a:path w="490" h="490">
                <a:moveTo>
                  <a:pt x="245" y="0"/>
                </a:moveTo>
                <a:cubicBezTo>
                  <a:pt x="380" y="0"/>
                  <a:pt x="490" y="110"/>
                  <a:pt x="490" y="245"/>
                </a:cubicBezTo>
                <a:cubicBezTo>
                  <a:pt x="490" y="381"/>
                  <a:pt x="380" y="490"/>
                  <a:pt x="245" y="490"/>
                </a:cubicBezTo>
                <a:cubicBezTo>
                  <a:pt x="110" y="490"/>
                  <a:pt x="0" y="381"/>
                  <a:pt x="0" y="245"/>
                </a:cubicBezTo>
                <a:cubicBezTo>
                  <a:pt x="0" y="110"/>
                  <a:pt x="110" y="0"/>
                  <a:pt x="245" y="0"/>
                </a:cubicBezTo>
                <a:close/>
                <a:moveTo>
                  <a:pt x="436" y="250"/>
                </a:moveTo>
                <a:cubicBezTo>
                  <a:pt x="435" y="254"/>
                  <a:pt x="431" y="256"/>
                  <a:pt x="427" y="256"/>
                </a:cubicBezTo>
                <a:lnTo>
                  <a:pt x="394" y="256"/>
                </a:lnTo>
                <a:cubicBezTo>
                  <a:pt x="391" y="256"/>
                  <a:pt x="388" y="255"/>
                  <a:pt x="386" y="253"/>
                </a:cubicBezTo>
                <a:lnTo>
                  <a:pt x="245" y="105"/>
                </a:lnTo>
                <a:lnTo>
                  <a:pt x="104" y="253"/>
                </a:lnTo>
                <a:cubicBezTo>
                  <a:pt x="102" y="255"/>
                  <a:pt x="99" y="256"/>
                  <a:pt x="96" y="256"/>
                </a:cubicBezTo>
                <a:lnTo>
                  <a:pt x="63" y="256"/>
                </a:lnTo>
                <a:cubicBezTo>
                  <a:pt x="59" y="256"/>
                  <a:pt x="55" y="254"/>
                  <a:pt x="54" y="250"/>
                </a:cubicBezTo>
                <a:cubicBezTo>
                  <a:pt x="52" y="246"/>
                  <a:pt x="53" y="242"/>
                  <a:pt x="56" y="239"/>
                </a:cubicBezTo>
                <a:lnTo>
                  <a:pt x="236" y="52"/>
                </a:lnTo>
                <a:cubicBezTo>
                  <a:pt x="238" y="49"/>
                  <a:pt x="242" y="48"/>
                  <a:pt x="245" y="48"/>
                </a:cubicBezTo>
                <a:cubicBezTo>
                  <a:pt x="248" y="48"/>
                  <a:pt x="252" y="49"/>
                  <a:pt x="254" y="52"/>
                </a:cubicBezTo>
                <a:lnTo>
                  <a:pt x="434" y="239"/>
                </a:lnTo>
                <a:cubicBezTo>
                  <a:pt x="437" y="242"/>
                  <a:pt x="438" y="246"/>
                  <a:pt x="436" y="250"/>
                </a:cubicBezTo>
                <a:close/>
                <a:moveTo>
                  <a:pt x="113" y="267"/>
                </a:moveTo>
                <a:lnTo>
                  <a:pt x="113" y="267"/>
                </a:lnTo>
                <a:lnTo>
                  <a:pt x="113" y="379"/>
                </a:lnTo>
                <a:cubicBezTo>
                  <a:pt x="113" y="389"/>
                  <a:pt x="120" y="398"/>
                  <a:pt x="129" y="398"/>
                </a:cubicBezTo>
                <a:lnTo>
                  <a:pt x="202" y="398"/>
                </a:lnTo>
                <a:lnTo>
                  <a:pt x="202" y="276"/>
                </a:lnTo>
                <a:cubicBezTo>
                  <a:pt x="202" y="266"/>
                  <a:pt x="211" y="257"/>
                  <a:pt x="221" y="257"/>
                </a:cubicBezTo>
                <a:lnTo>
                  <a:pt x="269" y="257"/>
                </a:lnTo>
                <a:cubicBezTo>
                  <a:pt x="279" y="257"/>
                  <a:pt x="288" y="266"/>
                  <a:pt x="288" y="276"/>
                </a:cubicBezTo>
                <a:lnTo>
                  <a:pt x="288" y="398"/>
                </a:lnTo>
                <a:lnTo>
                  <a:pt x="361" y="398"/>
                </a:lnTo>
                <a:cubicBezTo>
                  <a:pt x="370" y="398"/>
                  <a:pt x="377" y="389"/>
                  <a:pt x="377" y="379"/>
                </a:cubicBezTo>
                <a:lnTo>
                  <a:pt x="377" y="268"/>
                </a:lnTo>
                <a:lnTo>
                  <a:pt x="245" y="130"/>
                </a:lnTo>
                <a:lnTo>
                  <a:pt x="113" y="267"/>
                </a:lnTo>
              </a:path>
            </a:pathLst>
          </a:custGeom>
          <a:solidFill>
            <a:srgbClr val="FFFFFF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27" name="Rectangle 4"/>
          <p:cNvSpPr/>
          <p:nvPr/>
        </p:nvSpPr>
        <p:spPr>
          <a:xfrm>
            <a:off x="1346200" y="5605462"/>
            <a:ext cx="3359150" cy="34290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endParaRPr lang="en-US" altLang="en-US" sz="2000" u="none" baseline="0">
              <a:solidFill>
                <a:srgbClr val="292929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628" name="Rectangle 4"/>
          <p:cNvSpPr/>
          <p:nvPr/>
        </p:nvSpPr>
        <p:spPr>
          <a:xfrm>
            <a:off x="1344612" y="4986337"/>
            <a:ext cx="2749550" cy="347662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u="none" baseline="0">
                <a:solidFill>
                  <a:srgbClr val="FFFFFF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汇报人：</a:t>
            </a:r>
            <a:endParaRPr lang="zh-CN" altLang="en-US" sz="2400" u="none" baseline="0">
              <a:solidFill>
                <a:srgbClr val="FFFFFF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629" name="Rectangle 3"/>
          <p:cNvSpPr/>
          <p:nvPr/>
        </p:nvSpPr>
        <p:spPr>
          <a:xfrm>
            <a:off x="265112" y="2247900"/>
            <a:ext cx="8843962" cy="67627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ctr"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6000" b="1" u="none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常用统计学分析方法</a:t>
            </a:r>
            <a:endParaRPr lang="zh-CN" altLang="en-US" sz="6000" b="1" u="none" baseline="0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630" name="Freeform 6"/>
          <p:cNvSpPr/>
          <p:nvPr/>
        </p:nvSpPr>
        <p:spPr>
          <a:xfrm>
            <a:off x="0" y="784225"/>
            <a:ext cx="2251075" cy="750887"/>
          </a:xfrm>
          <a:custGeom>
            <a:rect l="0" t="0" r="r" b="b"/>
            <a:pathLst>
              <a:path w="2953" h="982">
                <a:moveTo>
                  <a:pt x="0" y="0"/>
                </a:moveTo>
                <a:lnTo>
                  <a:pt x="2953" y="0"/>
                </a:lnTo>
                <a:lnTo>
                  <a:pt x="2332" y="982"/>
                </a:lnTo>
                <a:lnTo>
                  <a:pt x="0" y="982"/>
                </a:lnTo>
                <a:lnTo>
                  <a:pt x="0" y="0"/>
                </a:lnTo>
              </a:path>
            </a:pathLst>
          </a:custGeom>
          <a:solidFill>
            <a:srgbClr val="BFBFBF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31" name="Freeform 9"/>
          <p:cNvSpPr/>
          <p:nvPr/>
        </p:nvSpPr>
        <p:spPr>
          <a:xfrm>
            <a:off x="10344150" y="5934075"/>
            <a:ext cx="1851025" cy="930275"/>
          </a:xfrm>
          <a:custGeom>
            <a:rect l="0" t="0" r="r" b="b"/>
            <a:pathLst>
              <a:path w="2428" h="1218">
                <a:moveTo>
                  <a:pt x="2428" y="0"/>
                </a:moveTo>
                <a:lnTo>
                  <a:pt x="2428" y="1218"/>
                </a:lnTo>
                <a:lnTo>
                  <a:pt x="0" y="1218"/>
                </a:lnTo>
                <a:lnTo>
                  <a:pt x="770" y="0"/>
                </a:lnTo>
                <a:lnTo>
                  <a:pt x="2428" y="0"/>
                </a:lnTo>
              </a:path>
            </a:pathLst>
          </a:custGeom>
          <a:solidFill>
            <a:srgbClr val="BFBFBF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32" name="Freeform 10"/>
          <p:cNvSpPr/>
          <p:nvPr/>
        </p:nvSpPr>
        <p:spPr>
          <a:xfrm>
            <a:off x="10009188" y="6115050"/>
            <a:ext cx="2185987" cy="749300"/>
          </a:xfrm>
          <a:custGeom>
            <a:rect l="0" t="0" r="r" b="b"/>
            <a:pathLst>
              <a:path w="2868" h="980">
                <a:moveTo>
                  <a:pt x="2868" y="0"/>
                </a:moveTo>
                <a:lnTo>
                  <a:pt x="2868" y="980"/>
                </a:lnTo>
                <a:lnTo>
                  <a:pt x="0" y="980"/>
                </a:lnTo>
                <a:lnTo>
                  <a:pt x="619" y="0"/>
                </a:lnTo>
                <a:lnTo>
                  <a:pt x="2868" y="0"/>
                </a:lnTo>
              </a:path>
            </a:pathLst>
          </a:custGeom>
          <a:solidFill>
            <a:srgbClr val="0098A8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33" name="Freeform 11"/>
          <p:cNvSpPr/>
          <p:nvPr/>
        </p:nvSpPr>
        <p:spPr>
          <a:xfrm>
            <a:off x="11134725" y="6294437"/>
            <a:ext cx="484187" cy="485775"/>
          </a:xfrm>
          <a:custGeom>
            <a:rect l="0" t="0" r="r" b="b"/>
            <a:pathLst>
              <a:path w="635" h="635">
                <a:moveTo>
                  <a:pt x="557" y="0"/>
                </a:moveTo>
                <a:lnTo>
                  <a:pt x="557" y="0"/>
                </a:lnTo>
                <a:cubicBezTo>
                  <a:pt x="600" y="0"/>
                  <a:pt x="635" y="35"/>
                  <a:pt x="635" y="78"/>
                </a:cubicBezTo>
                <a:lnTo>
                  <a:pt x="635" y="557"/>
                </a:lnTo>
                <a:lnTo>
                  <a:pt x="635" y="558"/>
                </a:lnTo>
                <a:lnTo>
                  <a:pt x="635" y="559"/>
                </a:lnTo>
                <a:lnTo>
                  <a:pt x="634" y="561"/>
                </a:lnTo>
                <a:lnTo>
                  <a:pt x="634" y="563"/>
                </a:lnTo>
                <a:lnTo>
                  <a:pt x="634" y="564"/>
                </a:lnTo>
                <a:lnTo>
                  <a:pt x="634" y="567"/>
                </a:lnTo>
                <a:lnTo>
                  <a:pt x="634" y="568"/>
                </a:lnTo>
                <a:cubicBezTo>
                  <a:pt x="632" y="584"/>
                  <a:pt x="624" y="600"/>
                  <a:pt x="612" y="612"/>
                </a:cubicBezTo>
                <a:cubicBezTo>
                  <a:pt x="598" y="626"/>
                  <a:pt x="581" y="633"/>
                  <a:pt x="563" y="635"/>
                </a:cubicBezTo>
                <a:lnTo>
                  <a:pt x="562" y="635"/>
                </a:lnTo>
                <a:lnTo>
                  <a:pt x="561" y="635"/>
                </a:lnTo>
                <a:lnTo>
                  <a:pt x="559" y="635"/>
                </a:lnTo>
                <a:lnTo>
                  <a:pt x="557" y="635"/>
                </a:lnTo>
                <a:lnTo>
                  <a:pt x="77" y="635"/>
                </a:lnTo>
                <a:cubicBezTo>
                  <a:pt x="35" y="635"/>
                  <a:pt x="0" y="600"/>
                  <a:pt x="0" y="557"/>
                </a:cubicBezTo>
                <a:cubicBezTo>
                  <a:pt x="0" y="515"/>
                  <a:pt x="35" y="480"/>
                  <a:pt x="77" y="480"/>
                </a:cubicBezTo>
                <a:lnTo>
                  <a:pt x="370" y="480"/>
                </a:lnTo>
                <a:lnTo>
                  <a:pt x="33" y="143"/>
                </a:lnTo>
                <a:cubicBezTo>
                  <a:pt x="3" y="112"/>
                  <a:pt x="3" y="63"/>
                  <a:pt x="33" y="33"/>
                </a:cubicBezTo>
                <a:cubicBezTo>
                  <a:pt x="63" y="3"/>
                  <a:pt x="112" y="3"/>
                  <a:pt x="142" y="33"/>
                </a:cubicBezTo>
                <a:lnTo>
                  <a:pt x="480" y="370"/>
                </a:lnTo>
                <a:lnTo>
                  <a:pt x="480" y="78"/>
                </a:lnTo>
                <a:cubicBezTo>
                  <a:pt x="480" y="35"/>
                  <a:pt x="515" y="0"/>
                  <a:pt x="557" y="0"/>
                </a:cubicBezTo>
                <a:close/>
                <a:moveTo>
                  <a:pt x="557" y="635"/>
                </a:moveTo>
              </a:path>
            </a:pathLst>
          </a:custGeom>
          <a:solidFill>
            <a:srgbClr val="FFFFFF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34" name="TextBox 73"/>
          <p:cNvSpPr/>
          <p:nvPr/>
        </p:nvSpPr>
        <p:spPr>
          <a:xfrm rot="3323010">
            <a:off x="9975056" y="3988594"/>
            <a:ext cx="815975" cy="585787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1600" u="none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多重</a:t>
            </a:r>
            <a:endParaRPr lang="zh-CN" altLang="en-US" sz="1600" u="none" baseline="0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1600" u="none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线性</a:t>
            </a:r>
            <a:endParaRPr lang="zh-CN" altLang="en-US" sz="1600" u="none" baseline="0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635" name="TextBox 33"/>
          <p:cNvSpPr/>
          <p:nvPr/>
        </p:nvSpPr>
        <p:spPr>
          <a:xfrm>
            <a:off x="8664575" y="2924175"/>
            <a:ext cx="647700" cy="64770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u="none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生存</a:t>
            </a:r>
            <a:endParaRPr lang="zh-CN" altLang="en-US" u="none" baseline="0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u="none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分析</a:t>
            </a:r>
            <a:endParaRPr lang="zh-CN" altLang="en-US" u="none" baseline="0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636" name="TextBox 33"/>
          <p:cNvSpPr/>
          <p:nvPr/>
        </p:nvSpPr>
        <p:spPr>
          <a:xfrm>
            <a:off x="8950325" y="3673475"/>
            <a:ext cx="647700" cy="64770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u="none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相关分析</a:t>
            </a:r>
            <a:endParaRPr lang="zh-CN" altLang="en-US" u="none" baseline="0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35" presetClass="path" presetSubtype="0" dur="700" accel="50000" decel="500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animMotion origin="layout" path="M 3.05129E-06 8.88067E-07 L -0.06991 0.18178" pathEditMode="relative" rAng="0" ptsTypes="AA">
                                      <p:cBhvr>
                                        <p:cTn id="8" dur="700" spd="-99900" fill="hold"/>
                                        <p:tgtEl>
                                          <p:spTgt spid="20971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5" presetClass="path" presetSubtype="0" dur="7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1151E-06 -4.62535E-08 L -0.03203 0.13599" pathEditMode="relative" rAng="0" ptsTypes="AA">
                                      <p:cBhvr>
                                        <p:cTn id="12" dur="700" spd="-99900" fill="hold"/>
                                        <p:tgtEl>
                                          <p:spTgt spid="2097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35" presetClass="path" presetSubtype="0" dur="7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1825E-06 3.01249E-06 L -0.00794 0.07936" pathEditMode="relative" rAng="0" ptsTypes="AA">
                                      <p:cBhvr>
                                        <p:cTn id="16" dur="700" spd="-99900" fill="hold"/>
                                        <p:tgtEl>
                                          <p:spTgt spid="20971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35" presetClass="path" presetSubtype="0" dur="7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23614E-06 2.06849E-06 L 0.01978 0.059" pathEditMode="relative" rAng="0" ptsTypes="AA">
                                      <p:cBhvr>
                                        <p:cTn id="20" dur="700" spd="-99900" fill="hold"/>
                                        <p:tgtEl>
                                          <p:spTgt spid="20971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1" presetID="1" presetClass="entr" presetSubtype="0" dur="1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35" presetClass="path" presetSubtype="0" dur="700" accel="50000" decel="5000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animMotion origin="layout" path="M -3.91825E-06 3.01249E-06 L -0.00794 0.07936" pathEditMode="relative" rAng="0" ptsTypes="AA">
                                      <p:cBhvr>
                                        <p:cTn id="24" dur="700" spd="-99900" fill="hold"/>
                                        <p:tgtEl>
                                          <p:spTgt spid="20971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5" presetID="1" presetClass="entr" presetSubtype="0" dur="1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35" presetClass="path" presetSubtype="0" dur="700" accel="50000" decel="500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animMotion origin="layout" path="M 3.40797E-06 2.47108E-06 L -0.00248 0.20615" pathEditMode="relative" rAng="0" ptsTypes="AA">
                                      <p:cBhvr>
                                        <p:cTn id="28" dur="700" spd="-99900" fill="hold"/>
                                        <p:tgtEl>
                                          <p:spTgt spid="20971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9" presetID="1" presetClass="entr" presetSubtype="0" dur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35" presetClass="path" presetSubtype="0" dur="700" accel="50000" decel="5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1.08826E-06 3.32254E-06 L 0.04218 0.20615" pathEditMode="relative" rAng="0" ptsTypes="AA">
                                      <p:cBhvr>
                                        <p:cTn id="32" dur="700" spd="-99900" fill="hold"/>
                                        <p:tgtEl>
                                          <p:spTgt spid="20971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3" presetID="1" presetClass="entr" presetSubtype="0" dur="1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35" presetClass="path" presetSubtype="0" dur="700" accel="50000" decel="5000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animMotion origin="layout" path="M -4.38427E-06 1.55946E-06 L -0.01575 0.25636" pathEditMode="relative" rAng="0" ptsTypes="AA">
                                      <p:cBhvr>
                                        <p:cTn id="36" dur="700" spd="-99900" fill="hold"/>
                                        <p:tgtEl>
                                          <p:spTgt spid="20971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7" presetID="1" presetClass="entr" presetSubtype="0" dur="1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35" presetClass="path" presetSubtype="0" dur="700" accel="50000" decel="5000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animMotion origin="layout" path="M -1.81984E-06 -2.03609E-07 L 0.01862 0.30657" pathEditMode="relative" rAng="0" ptsTypes="AA">
                                      <p:cBhvr>
                                        <p:cTn id="40" dur="700" spd="-99900" fill="hold"/>
                                        <p:tgtEl>
                                          <p:spTgt spid="20971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1" presetID="1" presetClass="entr" presetSubtype="0" dur="1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35" presetClass="path" presetSubtype="0" dur="700" accel="50000" decel="5000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animMotion origin="layout" path="M 1.89794E-06 2.08237E-07 L -0.01823 0.37182" pathEditMode="relative" rAng="0" ptsTypes="AA">
                                      <p:cBhvr>
                                        <p:cTn id="44" dur="700" spd="-99900" fill="hold"/>
                                        <p:tgtEl>
                                          <p:spTgt spid="20971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5" presetID="1" presetClass="entr" presetSubtype="0" dur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35" presetClass="path" presetSubtype="0" dur="700" accel="50000" decel="5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1.13512E-06 4.38223E-06 L -0.08487 0.36626" pathEditMode="relative" rAng="0" ptsTypes="AA">
                                      <p:cBhvr>
                                        <p:cTn id="48" dur="700" spd="-99900" fill="hold"/>
                                        <p:tgtEl>
                                          <p:spTgt spid="20971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35" presetClass="path" presetSubtype="0" dur="7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22833E-06 -2.53124E-06 L -0.10414 0.32254" pathEditMode="relative" rAng="0" ptsTypes="AA">
                                      <p:cBhvr>
                                        <p:cTn id="52" dur="700" spd="-99900" fill="hold"/>
                                        <p:tgtEl>
                                          <p:spTgt spid="2097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3" presetID="1" presetClass="entr" presetSubtype="0" dur="1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35" presetClass="path" presetSubtype="0" dur="700" accel="50000" decel="5000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animMotion origin="layout" path="M -3.00182E-06 -1.89727E-06 L -0.14644 0.24919" pathEditMode="relative" rAng="0" ptsTypes="AA">
                                      <p:cBhvr>
                                        <p:cTn id="56" dur="700" spd="-99900" fill="hold"/>
                                        <p:tgtEl>
                                          <p:spTgt spid="20971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7" presetID="1" presetClass="entr" presetSubtype="0" dur="1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35" presetClass="path" presetSubtype="0" dur="700" accel="50000" decel="5000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animMotion origin="layout" path="M -4.62119E-06 -3.26701E-06 L -0.06456 0.45373" pathEditMode="relative" rAng="0" ptsTypes="AA">
                                      <p:cBhvr>
                                        <p:cTn id="60" dur="700" spd="-99900" fill="hold"/>
                                        <p:tgtEl>
                                          <p:spTgt spid="20971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1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35" presetClass="path" presetSubtype="0" dur="7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09529E-06 3.09116E-06 L -0.1113 0.42387" pathEditMode="relative" rAng="0" ptsTypes="AA">
                                      <p:cBhvr>
                                        <p:cTn id="64" dur="700" spd="-99900" fill="hold"/>
                                        <p:tgtEl>
                                          <p:spTgt spid="20971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5" presetID="1" presetClass="entr" presetSubtype="0" dur="1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35" presetClass="path" presetSubtype="0" dur="700" accel="50000" decel="5000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animMotion origin="layout" path="M 4.09529E-06 3.09116E-06 L -0.1113 0.42387" pathEditMode="relative" rAng="0" ptsTypes="AA">
                                      <p:cBhvr>
                                        <p:cTn id="68" dur="700" spd="-99900" fill="hold"/>
                                        <p:tgtEl>
                                          <p:spTgt spid="20971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9" presetID="1" presetClass="entr" presetSubtype="0" dur="1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35" presetClass="path" presetSubtype="0" dur="700" accel="50000" decel="500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animMotion origin="layout" path="M 4.09529E-06 3.09116E-06 L -0.1113 0.42387" pathEditMode="relative" rAng="0" ptsTypes="AA">
                                      <p:cBhvr>
                                        <p:cTn id="72" dur="700" spd="-99900" fill="hold"/>
                                        <p:tgtEl>
                                          <p:spTgt spid="20971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3" presetID="1" presetClass="entr" presetSubtype="0" dur="1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35" presetClass="path" presetSubtype="0" dur="700" accel="50000" decel="5000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animMotion origin="layout" path="M -2.73366E-07 2.89681E-06 L -0.17326 0.42387" pathEditMode="relative" rAng="0" ptsTypes="AA">
                                      <p:cBhvr>
                                        <p:cTn id="76" dur="700" spd="-99900" fill="hold"/>
                                        <p:tgtEl>
                                          <p:spTgt spid="20971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7" presetID="1" presetClass="entr" presetSubtype="0" dur="1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35" presetClass="path" presetSubtype="0" dur="700" accel="50000" decel="5000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animMotion origin="layout" path="M -3.00443E-06 1.5826E-06 L -0.16883 0.37205" pathEditMode="relative" rAng="0" ptsTypes="AA">
                                      <p:cBhvr>
                                        <p:cTn id="80" dur="700" spd="-99900" fill="hold"/>
                                        <p:tgtEl>
                                          <p:spTgt spid="20971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81" presetID="1" presetClass="entr" presetSubtype="0" dur="1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35" presetClass="path" presetSubtype="0" dur="7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043E-06 -3.94725E-06 L -0.1799 0.31282" pathEditMode="relative" rAng="0" ptsTypes="AA">
                                      <p:cBhvr>
                                        <p:cTn id="84" dur="700" spd="-99900" fill="hold"/>
                                        <p:tgtEl>
                                          <p:spTgt spid="20971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85" presetID="1" presetClass="entr" presetSubtype="0" dur="1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35" presetClass="path" presetSubtype="0" dur="700" accel="50000" decel="5000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animMotion origin="layout" path="M 3.5043E-06 -3.94725E-06 L -0.1799 0.31282" pathEditMode="relative" rAng="0" ptsTypes="AA">
                                      <p:cBhvr>
                                        <p:cTn id="88" dur="700" spd="-99900" fill="hold"/>
                                        <p:tgtEl>
                                          <p:spTgt spid="20971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89" presetID="1" presetClass="entr" presetSubtype="0" dur="1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35" presetClass="path" presetSubtype="0" dur="700" accel="50000" decel="5000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animMotion origin="layout" path="M 2.86123E-06 4.41462E-06 L -0.22677 0.41739" pathEditMode="relative" rAng="0" ptsTypes="AA">
                                      <p:cBhvr>
                                        <p:cTn id="92" dur="700" spd="-99900" fill="hold"/>
                                        <p:tgtEl>
                                          <p:spTgt spid="20971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3" presetID="1" presetClass="entr" presetSubtype="0" dur="1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35" presetClass="path" presetSubtype="0" dur="700" accel="50000" decel="5000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animMotion origin="layout" path="M 3.12419E-07 -3.32716E-06 L -0.16259 0.50532" pathEditMode="relative" rAng="0" ptsTypes="AA">
                                      <p:cBhvr>
                                        <p:cTn id="96" dur="700" spd="-99900" fill="hold"/>
                                        <p:tgtEl>
                                          <p:spTgt spid="20971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35" presetClass="path" presetSubtype="0" dur="7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27753E-06 -3.57242E-06 L -0.11754 0.56479" pathEditMode="relative" rAng="0" ptsTypes="AA">
                                      <p:cBhvr>
                                        <p:cTn id="100" dur="700" spd="-99900" fill="hold"/>
                                        <p:tgtEl>
                                          <p:spTgt spid="20971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01" presetID="1" presetClass="entr" presetSubtype="0" dur="1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35" presetClass="path" presetSubtype="0" dur="700" accel="50000" decel="5000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animMotion origin="layout" path="M 7.28977E-08 3.30865E-06 L -0.20385 0.53517" pathEditMode="relative" rAng="0" ptsTypes="AA">
                                      <p:cBhvr>
                                        <p:cTn id="104" dur="700" spd="-99900" fill="hold"/>
                                        <p:tgtEl>
                                          <p:spTgt spid="20971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05" presetID="1" presetClass="entr" presetSubtype="0" dur="1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35" presetClass="path" presetSubtype="0" dur="700" accel="50000" decel="5000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animMotion origin="layout" path="M 1.89794E-06 2.08237E-07 L -0.01823 0.37182" pathEditMode="relative" rAng="0" ptsTypes="AA">
                                      <p:cBhvr>
                                        <p:cTn id="108" dur="700" spd="-99900" fill="hold"/>
                                        <p:tgtEl>
                                          <p:spTgt spid="20971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0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35" presetClass="path" presetSubtype="0" dur="7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419E-07 -3.32716E-06 L -0.16259 0.50532" pathEditMode="relative" rAng="0" ptsTypes="AA">
                                      <p:cBhvr>
                                        <p:cTn id="112" dur="700" spd="-99900" fill="hold"/>
                                        <p:tgtEl>
                                          <p:spTgt spid="20971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3" presetID="1" presetClass="entr" presetSubtype="0" dur="1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35" presetClass="path" presetSubtype="0" dur="700" accel="50000" decel="5000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animMotion origin="layout" path="M 3.12419E-07 -3.32716E-06 L -0.16259 0.50532" pathEditMode="relative" rAng="0" ptsTypes="AA">
                                      <p:cBhvr>
                                        <p:cTn id="116" dur="700" spd="-99900" fill="hold"/>
                                        <p:tgtEl>
                                          <p:spTgt spid="20971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7" presetID="1" presetClass="entr" presetSubtype="0" dur="1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35" presetClass="path" presetSubtype="0" dur="700" accel="50000" decel="500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animMotion origin="layout" path="M -7.34184E-07 1.91578E-06 L -0.13681 0.57982" pathEditMode="relative" rAng="0" ptsTypes="AA">
                                      <p:cBhvr>
                                        <p:cTn id="120" dur="700" spd="-99900" fill="hold"/>
                                        <p:tgtEl>
                                          <p:spTgt spid="20971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21" presetID="1" presetClass="entr" presetSubtype="0" dur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35" presetClass="path" presetSubtype="0" dur="700" accel="50000" decel="5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6.14423E-07 -3.19297E-07 L -0.10856 0.65456" pathEditMode="relative" rAng="0" ptsTypes="AA">
                                      <p:cBhvr>
                                        <p:cTn id="124" dur="700" spd="-99900" fill="hold"/>
                                        <p:tgtEl>
                                          <p:spTgt spid="20972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2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35" presetClass="path" presetSubtype="0" dur="7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2411E-06 -3.76677E-06 L -0.0781 0.59001" pathEditMode="relative" rAng="0" ptsTypes="AA">
                                      <p:cBhvr>
                                        <p:cTn id="128" dur="700" spd="-99900" fill="hold"/>
                                        <p:tgtEl>
                                          <p:spTgt spid="20971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29" presetID="1" presetClass="entr" presetSubtype="0" dur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35" presetClass="path" presetSubtype="0" dur="700" accel="50000" decel="5000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animMotion origin="layout" path="M 1.48659E-06 -3.42434E-07 L -0.03983 0.52661" pathEditMode="relative" rAng="0" ptsTypes="AA">
                                      <p:cBhvr>
                                        <p:cTn id="132" dur="700" spd="-99900" fill="hold"/>
                                        <p:tgtEl>
                                          <p:spTgt spid="20971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3" presetID="1" presetClass="entr" presetSubtype="0" dur="1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35" presetClass="path" presetSubtype="0" dur="700" accel="50000" decel="500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animMotion origin="layout" path="M -4.94663E-08 -4.76631E-07 L -0.24772 0.4845" pathEditMode="relative" rAng="0" ptsTypes="AA">
                                      <p:cBhvr>
                                        <p:cTn id="136" dur="700" spd="-99900" fill="hold"/>
                                        <p:tgtEl>
                                          <p:spTgt spid="20971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7" presetID="1" presetClass="entr" presetSubtype="0" dur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35" presetClass="path" presetSubtype="0" dur="700" accel="50000" decel="5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8.07081E-07 -1.96205E-06 L -0.26542 0.55437" pathEditMode="relative" rAng="0" ptsTypes="AA">
                                      <p:cBhvr>
                                        <p:cTn id="140" dur="700" spd="-99900" fill="hold"/>
                                        <p:tgtEl>
                                          <p:spTgt spid="20971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41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35" presetClass="path" presetSubtype="0" dur="700" accel="50000" decel="5000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animMotion origin="layout" path="M -2.18693E-07 -8.32948E-07 L -0.20528 0.61407" pathEditMode="relative" rAng="0" ptsTypes="AA">
                                      <p:cBhvr>
                                        <p:cTn id="144" dur="700" spd="-99900" fill="hold"/>
                                        <p:tgtEl>
                                          <p:spTgt spid="209719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45" presetID="1" presetClass="entr" presetSubtype="0" dur="1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35" presetClass="path" presetSubtype="0" dur="700" accel="50000" decel="5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8.90393E-07 1.47617E-06 L -0.16741 0.65201" pathEditMode="relative" rAng="0" ptsTypes="AA">
                                      <p:cBhvr>
                                        <p:cTn id="148" dur="700" spd="-99900" fill="hold"/>
                                        <p:tgtEl>
                                          <p:spTgt spid="20971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4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35" presetClass="path" presetSubtype="0" dur="7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5069E-06 2.70708E-06 L -0.1467 0.67978" pathEditMode="relative" rAng="0" ptsTypes="AA">
                                      <p:cBhvr>
                                        <p:cTn id="152" dur="700" spd="-99900" fill="hold"/>
                                        <p:tgtEl>
                                          <p:spTgt spid="20971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3" presetID="1" presetClass="entr" presetSubtype="0" dur="1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35" presetClass="path" presetSubtype="0" dur="700" accel="50000" decel="5000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animMotion origin="layout" path="M -2.18693E-07 -8.32948E-07 L -0.20528 0.61407" pathEditMode="relative" rAng="0" ptsTypes="AA">
                                      <p:cBhvr>
                                        <p:cTn id="156" dur="700" spd="-99900" fill="hold"/>
                                        <p:tgtEl>
                                          <p:spTgt spid="20972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7" presetID="1" presetClass="entr" presetSubtype="0" dur="1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35" presetClass="path" presetSubtype="0" dur="700" accel="50000" decel="5000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animMotion origin="layout" path="M -3.70997E-06 -3.56317E-06 L -0.23027 0.51597" pathEditMode="relative" rAng="0" ptsTypes="AA">
                                      <p:cBhvr>
                                        <p:cTn id="160" dur="700" spd="-99900" fill="hold"/>
                                        <p:tgtEl>
                                          <p:spTgt spid="20971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61" presetID="1" presetClass="entr" presetSubtype="0" dur="1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35" presetClass="path" presetSubtype="0" dur="700" accel="50000" decel="50000" fill="hold" nodeType="withEffect">
                                  <p:stCondLst>
                                    <p:cond delay="300"/>
                                  </p:stCondLst>
                                  <p:childTnLst>
                                    <p:animMotion origin="layout" path="M 1.24967E-07 2.15178E-06 L -0.22559 0.58491" pathEditMode="relative" rAng="0" ptsTypes="AA">
                                      <p:cBhvr>
                                        <p:cTn id="164" dur="700" spd="-99900" fill="hold"/>
                                        <p:tgtEl>
                                          <p:spTgt spid="20971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6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35" presetClass="path" presetSubtype="0" dur="7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129E-06 8.88067E-07 L -0.06991 0.18178" pathEditMode="relative" rAng="0" ptsTypes="AA">
                                      <p:cBhvr>
                                        <p:cTn id="168" dur="700" spd="-99900" fill="hold"/>
                                        <p:tgtEl>
                                          <p:spTgt spid="20971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6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1" presetID="35" presetClass="path" presetSubtype="0" dur="7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418 -0.0347 L -0.09451 0.12055" pathEditMode="relative" rAng="0" ptsTypes="AA">
                                      <p:cBhvr>
                                        <p:cTn id="172" dur="700" spd="-99900" fill="hold"/>
                                        <p:tgtEl>
                                          <p:spTgt spid="20971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3" presetID="1" presetClass="entr" presetSubtype="0" dur="1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35" presetClass="path" presetSubtype="0" dur="700" accel="50000" decel="5000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animMotion origin="layout" path="M -1.7886E-06 7.49653E-07 L -0.19877 0.25521" pathEditMode="relative" rAng="0" ptsTypes="AA">
                                      <p:cBhvr>
                                        <p:cTn id="176" dur="700" spd="-99900" fill="hold"/>
                                        <p:tgtEl>
                                          <p:spTgt spid="20971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9" presetID="35" presetClass="path" presetSubtype="0" dur="7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129E-06 8.88067E-07 L -0.06991 0.18178" pathEditMode="relative" rAng="0" ptsTypes="AA">
                                      <p:cBhvr>
                                        <p:cTn id="180" dur="700" spd="-99900" fill="hold"/>
                                        <p:tgtEl>
                                          <p:spTgt spid="20971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81" presetID="1" presetClass="entr" presetSubtype="0" dur="1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3" presetID="35" presetClass="path" presetSubtype="0" dur="700" accel="50000" decel="5000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animMotion origin="layout" path="M 3.05129E-06 8.88067E-07 L -0.06991 0.18178" pathEditMode="relative" rAng="0" ptsTypes="AA">
                                      <p:cBhvr>
                                        <p:cTn id="184" dur="700" spd="-99900" fill="hold"/>
                                        <p:tgtEl>
                                          <p:spTgt spid="20971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85" presetID="1" presetClass="entr" presetSubtype="0" dur="1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35" presetClass="path" presetSubtype="0" dur="7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129E-06 8.88067E-07 L -0.06991 0.18178" pathEditMode="relative" rAng="0" ptsTypes="AA">
                                      <p:cBhvr>
                                        <p:cTn id="188" dur="700" spd="-99900" fill="hold"/>
                                        <p:tgtEl>
                                          <p:spTgt spid="20971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8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1" presetID="35" presetClass="path" presetSubtype="0" dur="7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129E-06 8.88067E-07 L -0.06991 0.18178" pathEditMode="relative" rAng="0" ptsTypes="AA">
                                      <p:cBhvr>
                                        <p:cTn id="192" dur="700" spd="-99900" fill="hold"/>
                                        <p:tgtEl>
                                          <p:spTgt spid="20971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93" presetID="1" presetClass="entr" presetSubtype="0" dur="1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5" presetID="35" presetClass="path" presetSubtype="0" dur="700" accel="50000" decel="5000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animMotion origin="layout" path="M 4.09529E-06 3.09116E-06 L -0.1113 0.42387" pathEditMode="relative" rAng="0" ptsTypes="AA">
                                      <p:cBhvr>
                                        <p:cTn id="196" dur="700" spd="-99900" fill="hold"/>
                                        <p:tgtEl>
                                          <p:spTgt spid="20971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97" presetID="1" presetClass="entr" presetSubtype="0" dur="1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9" presetID="35" presetClass="path" presetSubtype="0" dur="700" accel="50000" decel="5000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animMotion origin="layout" path="M 4.09529E-06 3.09116E-06 L -0.1113 0.42387" pathEditMode="relative" rAng="0" ptsTypes="AA">
                                      <p:cBhvr>
                                        <p:cTn id="200" dur="700" spd="-99900" fill="hold"/>
                                        <p:tgtEl>
                                          <p:spTgt spid="20971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1" fill="hold" nodeType="afterGroup">
                            <p:stCondLst>
                              <p:cond delay="1200"/>
                            </p:stCondLst>
                            <p:childTnLst>
                              <p:par>
                                <p:cTn id="202" presetID="31" presetClass="entr" presetSubtype="0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4" dur="300" fill="hold"/>
                                        <p:tgtEl>
                                          <p:spTgt spid="10486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300" fill="hold"/>
                                        <p:tgtEl>
                                          <p:spTgt spid="10486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300" fill="hold"/>
                                        <p:tgtEl>
                                          <p:spTgt spid="10486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7" dur="300"/>
                                        <p:tgtEl>
                                          <p:spTgt spid="10486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8" presetID="31" presetClass="entr" presetSubtype="0" dur="3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0" dur="300" fill="hold"/>
                                        <p:tgtEl>
                                          <p:spTgt spid="10486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300" fill="hold"/>
                                        <p:tgtEl>
                                          <p:spTgt spid="10486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300" fill="hold"/>
                                        <p:tgtEl>
                                          <p:spTgt spid="10486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3" dur="300"/>
                                        <p:tgtEl>
                                          <p:spTgt spid="10486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15" presetID="31" presetClass="entr" presetSubtype="0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7" dur="300" fill="hold"/>
                                        <p:tgtEl>
                                          <p:spTgt spid="10486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300" fill="hold"/>
                                        <p:tgtEl>
                                          <p:spTgt spid="10486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300" fill="hold"/>
                                        <p:tgtEl>
                                          <p:spTgt spid="10486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0" dur="300"/>
                                        <p:tgtEl>
                                          <p:spTgt spid="1048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1" fill="hold" nodeType="afterGroup">
                            <p:stCondLst>
                              <p:cond delay="1800"/>
                            </p:stCondLst>
                            <p:childTnLst>
                              <p:par>
                                <p:cTn id="222" presetID="31" presetClass="entr" presetSubtype="0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4" dur="300" fill="hold"/>
                                        <p:tgtEl>
                                          <p:spTgt spid="10486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300" fill="hold"/>
                                        <p:tgtEl>
                                          <p:spTgt spid="10486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300" fill="hold"/>
                                        <p:tgtEl>
                                          <p:spTgt spid="10486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7" dur="300"/>
                                        <p:tgtEl>
                                          <p:spTgt spid="10486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8" presetID="31" presetClass="entr" presetSubtype="0" dur="3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0" dur="300" fill="hold"/>
                                        <p:tgtEl>
                                          <p:spTgt spid="10486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300" fill="hold"/>
                                        <p:tgtEl>
                                          <p:spTgt spid="10486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300" fill="hold"/>
                                        <p:tgtEl>
                                          <p:spTgt spid="10486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3" dur="300"/>
                                        <p:tgtEl>
                                          <p:spTgt spid="10486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4" fill="hold" nodeType="afterGroup">
                            <p:stCondLst>
                              <p:cond delay="2100"/>
                            </p:stCondLst>
                            <p:childTnLst>
                              <p:par>
                                <p:cTn id="235" presetID="31" presetClass="entr" presetSubtype="0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7" dur="300" fill="hold"/>
                                        <p:tgtEl>
                                          <p:spTgt spid="10486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300" fill="hold"/>
                                        <p:tgtEl>
                                          <p:spTgt spid="10486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300" fill="hold"/>
                                        <p:tgtEl>
                                          <p:spTgt spid="10486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0" dur="300"/>
                                        <p:tgtEl>
                                          <p:spTgt spid="10486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1" presetID="31" presetClass="entr" presetSubtype="0" dur="3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3" dur="300" fill="hold"/>
                                        <p:tgtEl>
                                          <p:spTgt spid="10486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300" fill="hold"/>
                                        <p:tgtEl>
                                          <p:spTgt spid="10486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300" fill="hold"/>
                                        <p:tgtEl>
                                          <p:spTgt spid="10486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6" dur="300"/>
                                        <p:tgtEl>
                                          <p:spTgt spid="10486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7" presetID="31" presetClass="entr" presetSubtype="0" dur="3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9" dur="300" fill="hold"/>
                                        <p:tgtEl>
                                          <p:spTgt spid="10486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300" fill="hold"/>
                                        <p:tgtEl>
                                          <p:spTgt spid="10486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300" fill="hold"/>
                                        <p:tgtEl>
                                          <p:spTgt spid="10486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2" dur="300"/>
                                        <p:tgtEl>
                                          <p:spTgt spid="1048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" name=""/>
        <p:cNvGrpSpPr/>
        <p:nvPr/>
      </p:nvGrpSpPr>
      <p:grpSpPr>
        <a:xfrm>
          <a:off x="0" y="0"/>
          <a:ext cx="0" cy="0"/>
        </a:xfrm>
      </p:grpSpPr>
      <p:sp>
        <p:nvSpPr>
          <p:cNvPr id="1048581" name="TextBox 76"/>
          <p:cNvSpPr/>
          <p:nvPr/>
        </p:nvSpPr>
        <p:spPr>
          <a:xfrm>
            <a:off x="477837" y="163512"/>
            <a:ext cx="1620837" cy="52387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800" u="none" baseline="0">
                <a:solidFill>
                  <a:srgbClr val="333333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常见问题</a:t>
            </a:r>
            <a:endParaRPr lang="zh-CN" altLang="en-US" sz="2800" u="none" baseline="0">
              <a:solidFill>
                <a:srgbClr val="333333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582" name="Freeform 6"/>
          <p:cNvSpPr/>
          <p:nvPr/>
        </p:nvSpPr>
        <p:spPr>
          <a:xfrm>
            <a:off x="0" y="163512"/>
            <a:ext cx="477837" cy="576262"/>
          </a:xfrm>
          <a:custGeom>
            <a:rect l="0" t="0" r="r" b="b"/>
            <a:pathLst>
              <a:path w="682" h="818">
                <a:moveTo>
                  <a:pt x="610" y="466"/>
                </a:moveTo>
                <a:lnTo>
                  <a:pt x="354" y="614"/>
                </a:lnTo>
                <a:lnTo>
                  <a:pt x="0" y="818"/>
                </a:lnTo>
                <a:lnTo>
                  <a:pt x="0" y="409"/>
                </a:lnTo>
                <a:lnTo>
                  <a:pt x="0" y="0"/>
                </a:lnTo>
                <a:lnTo>
                  <a:pt x="354" y="205"/>
                </a:lnTo>
                <a:cubicBezTo>
                  <a:pt x="436" y="252"/>
                  <a:pt x="518" y="299"/>
                  <a:pt x="600" y="347"/>
                </a:cubicBezTo>
                <a:cubicBezTo>
                  <a:pt x="682" y="388"/>
                  <a:pt x="668" y="427"/>
                  <a:pt x="610" y="466"/>
                </a:cubicBezTo>
              </a:path>
            </a:pathLst>
          </a:custGeom>
          <a:solidFill>
            <a:srgbClr val="0098A8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583" name="Oval 6"/>
          <p:cNvSpPr/>
          <p:nvPr/>
        </p:nvSpPr>
        <p:spPr>
          <a:xfrm>
            <a:off x="2871787" y="1412875"/>
            <a:ext cx="2249487" cy="2249487"/>
          </a:xfrm>
          <a:prstGeom prst="ellipse">
            <a:avLst/>
          </a:prstGeom>
          <a:solidFill>
            <a:srgbClr val="C9C9C9"/>
          </a:solidFill>
          <a:ln>
            <a:noFill/>
          </a:ln>
        </p:spPr>
        <p:txBody>
          <a:bodyPr vert="horz" lIns="91440" tIns="45720" rIns="91440" bIns="45720" anchor="t"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ctr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endParaRPr lang="zh-CN" altLang="en-US" u="none" baseline="0">
              <a:solidFill>
                <a:srgbClr val="006794"/>
              </a:solidFill>
              <a:latin typeface="Arial" pitchFamily="34" charset="0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584" name="Line 7"/>
          <p:cNvSpPr/>
          <p:nvPr/>
        </p:nvSpPr>
        <p:spPr>
          <a:xfrm>
            <a:off x="5121275" y="2538412"/>
            <a:ext cx="2633662" cy="0"/>
          </a:xfrm>
          <a:prstGeom prst="line">
            <a:avLst/>
          </a:prstGeom>
          <a:noFill/>
          <a:ln w="11" cap="flat" cmpd="sng">
            <a:solidFill>
              <a:srgbClr val="777777">
                <a:alpha val="100000"/>
              </a:srgbClr>
            </a:solidFill>
            <a:prstDash val="dash"/>
            <a:round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585" name="Line 8"/>
          <p:cNvSpPr/>
          <p:nvPr/>
        </p:nvSpPr>
        <p:spPr>
          <a:xfrm>
            <a:off x="4849812" y="3270250"/>
            <a:ext cx="1749425" cy="1225550"/>
          </a:xfrm>
          <a:prstGeom prst="line">
            <a:avLst/>
          </a:prstGeom>
          <a:noFill/>
          <a:ln w="11" cap="flat" cmpd="sng">
            <a:solidFill>
              <a:srgbClr val="777777">
                <a:alpha val="100000"/>
              </a:srgbClr>
            </a:solidFill>
            <a:prstDash val="dash"/>
            <a:round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586" name="Line 9"/>
          <p:cNvSpPr/>
          <p:nvPr/>
        </p:nvSpPr>
        <p:spPr>
          <a:xfrm flipH="1">
            <a:off x="3997325" y="3662362"/>
            <a:ext cx="0" cy="1600200"/>
          </a:xfrm>
          <a:prstGeom prst="line">
            <a:avLst/>
          </a:prstGeom>
          <a:noFill/>
          <a:ln w="11" cap="flat" cmpd="sng">
            <a:solidFill>
              <a:srgbClr val="777777">
                <a:alpha val="100000"/>
              </a:srgbClr>
            </a:solidFill>
            <a:prstDash val="dash"/>
            <a:round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587" name="Oval 10"/>
          <p:cNvSpPr/>
          <p:nvPr/>
        </p:nvSpPr>
        <p:spPr>
          <a:xfrm>
            <a:off x="7813675" y="1933575"/>
            <a:ext cx="1236662" cy="1236662"/>
          </a:xfrm>
          <a:prstGeom prst="ellipse">
            <a:avLst/>
          </a:prstGeom>
          <a:solidFill>
            <a:srgbClr val="C9C9C9"/>
          </a:solidFill>
          <a:ln>
            <a:noFill/>
          </a:ln>
        </p:spPr>
        <p:txBody>
          <a:bodyPr vert="horz" lIns="91440" tIns="45720" rIns="91440" bIns="45720" anchor="t"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ctr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endParaRPr lang="zh-CN" altLang="en-US" u="none" baseline="0">
              <a:solidFill>
                <a:srgbClr val="006794"/>
              </a:solidFill>
              <a:latin typeface="Arial" pitchFamily="34" charset="0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588" name="Oval 11"/>
          <p:cNvSpPr/>
          <p:nvPr/>
        </p:nvSpPr>
        <p:spPr>
          <a:xfrm>
            <a:off x="7926387" y="2046287"/>
            <a:ext cx="1011237" cy="1011237"/>
          </a:xfrm>
          <a:prstGeom prst="ellipse">
            <a:avLst/>
          </a:prstGeom>
          <a:solidFill>
            <a:srgbClr val="0098A8"/>
          </a:solidFill>
          <a:ln>
            <a:noFill/>
          </a:ln>
        </p:spPr>
        <p:txBody>
          <a:bodyPr vert="horz" lIns="91440" tIns="45720" rIns="91440" bIns="45720" anchor="t"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ctr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endParaRPr lang="zh-CN" altLang="en-US" u="none" baseline="0">
              <a:solidFill>
                <a:srgbClr val="006794"/>
              </a:solidFill>
              <a:latin typeface="Arial" pitchFamily="34" charset="0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589" name="Oval 12"/>
          <p:cNvSpPr/>
          <p:nvPr/>
        </p:nvSpPr>
        <p:spPr>
          <a:xfrm>
            <a:off x="6545262" y="4141787"/>
            <a:ext cx="1236662" cy="1238250"/>
          </a:xfrm>
          <a:prstGeom prst="ellipse">
            <a:avLst/>
          </a:prstGeom>
          <a:solidFill>
            <a:srgbClr val="C9C9C9"/>
          </a:solidFill>
          <a:ln>
            <a:noFill/>
          </a:ln>
        </p:spPr>
        <p:txBody>
          <a:bodyPr vert="horz" lIns="91440" tIns="45720" rIns="91440" bIns="45720" anchor="t"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ctr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endParaRPr lang="zh-CN" altLang="en-US" u="none" baseline="0">
              <a:solidFill>
                <a:srgbClr val="006794"/>
              </a:solidFill>
              <a:latin typeface="Arial" pitchFamily="34" charset="0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590" name="Oval 13"/>
          <p:cNvSpPr/>
          <p:nvPr/>
        </p:nvSpPr>
        <p:spPr>
          <a:xfrm>
            <a:off x="6657975" y="4256087"/>
            <a:ext cx="1011237" cy="1011237"/>
          </a:xfrm>
          <a:prstGeom prst="ellipse">
            <a:avLst/>
          </a:prstGeom>
          <a:solidFill>
            <a:srgbClr val="006794"/>
          </a:solidFill>
          <a:ln>
            <a:noFill/>
          </a:ln>
        </p:spPr>
        <p:txBody>
          <a:bodyPr vert="horz" lIns="91440" tIns="45720" rIns="91440" bIns="45720" anchor="t"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ctr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endParaRPr lang="zh-CN" altLang="en-US" u="none" baseline="0">
              <a:solidFill>
                <a:srgbClr val="006794"/>
              </a:solidFill>
              <a:latin typeface="Arial" pitchFamily="34" charset="0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591" name="Oval 14"/>
          <p:cNvSpPr/>
          <p:nvPr/>
        </p:nvSpPr>
        <p:spPr>
          <a:xfrm>
            <a:off x="3378200" y="5257800"/>
            <a:ext cx="1236662" cy="1238250"/>
          </a:xfrm>
          <a:prstGeom prst="ellipse">
            <a:avLst/>
          </a:prstGeom>
          <a:solidFill>
            <a:srgbClr val="C9C9C9"/>
          </a:solidFill>
          <a:ln>
            <a:noFill/>
          </a:ln>
        </p:spPr>
        <p:txBody>
          <a:bodyPr vert="horz" lIns="91440" tIns="45720" rIns="91440" bIns="45720" anchor="t"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ctr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endParaRPr lang="zh-CN" altLang="en-US" u="none" baseline="0">
              <a:solidFill>
                <a:srgbClr val="006794"/>
              </a:solidFill>
              <a:latin typeface="Arial" pitchFamily="34" charset="0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592" name="Oval 15"/>
          <p:cNvSpPr/>
          <p:nvPr/>
        </p:nvSpPr>
        <p:spPr>
          <a:xfrm>
            <a:off x="3490912" y="5370512"/>
            <a:ext cx="1011237" cy="1011237"/>
          </a:xfrm>
          <a:prstGeom prst="ellipse">
            <a:avLst/>
          </a:prstGeom>
          <a:solidFill>
            <a:srgbClr val="F0AD1E"/>
          </a:solidFill>
          <a:ln>
            <a:noFill/>
          </a:ln>
        </p:spPr>
        <p:txBody>
          <a:bodyPr vert="horz" lIns="91440" tIns="45720" rIns="91440" bIns="45720" anchor="t"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ctr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endParaRPr lang="zh-CN" altLang="en-US" u="none" baseline="0">
              <a:solidFill>
                <a:srgbClr val="006794"/>
              </a:solidFill>
              <a:latin typeface="Arial" pitchFamily="34" charset="0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593" name="Oval 16"/>
          <p:cNvSpPr/>
          <p:nvPr/>
        </p:nvSpPr>
        <p:spPr>
          <a:xfrm>
            <a:off x="2998787" y="1539875"/>
            <a:ext cx="1995487" cy="1997075"/>
          </a:xfrm>
          <a:prstGeom prst="ellipse">
            <a:avLst/>
          </a:prstGeom>
          <a:solidFill>
            <a:srgbClr val="D44318"/>
          </a:solidFill>
          <a:ln>
            <a:noFill/>
          </a:ln>
        </p:spPr>
        <p:txBody>
          <a:bodyPr vert="horz" lIns="91440" tIns="45720" rIns="91440" bIns="45720" anchor="t"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ctr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endParaRPr lang="zh-CN" altLang="en-US" u="none" baseline="0">
              <a:solidFill>
                <a:srgbClr val="006794"/>
              </a:solidFill>
              <a:latin typeface="Arial" pitchFamily="34" charset="0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594" name="TextBox 14"/>
          <p:cNvSpPr/>
          <p:nvPr/>
        </p:nvSpPr>
        <p:spPr>
          <a:xfrm>
            <a:off x="3254375" y="2219325"/>
            <a:ext cx="1484312" cy="461962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ctr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u="none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统计分析</a:t>
            </a:r>
            <a:endParaRPr lang="zh-CN" altLang="en-US" sz="2400" u="none" baseline="0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595" name="TextBox 15"/>
          <p:cNvSpPr/>
          <p:nvPr/>
        </p:nvSpPr>
        <p:spPr>
          <a:xfrm>
            <a:off x="3557587" y="5553075"/>
            <a:ext cx="868362" cy="646112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ctr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u="none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结果解读</a:t>
            </a:r>
            <a:endParaRPr lang="zh-CN" altLang="en-US" u="none" baseline="0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596" name="TextBox 16"/>
          <p:cNvSpPr/>
          <p:nvPr/>
        </p:nvSpPr>
        <p:spPr>
          <a:xfrm>
            <a:off x="6710362" y="4460875"/>
            <a:ext cx="958850" cy="646112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ctr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u="none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数据</a:t>
            </a:r>
            <a:endParaRPr lang="zh-CN" altLang="en-US" u="none" baseline="0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  <a:p>
            <a:pPr marL="0" lvl="0" indent="0" algn="ctr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u="none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处理</a:t>
            </a:r>
            <a:endParaRPr lang="zh-CN" altLang="en-US" u="none" baseline="0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597" name="TextBox 17"/>
          <p:cNvSpPr/>
          <p:nvPr/>
        </p:nvSpPr>
        <p:spPr>
          <a:xfrm>
            <a:off x="7881937" y="2236787"/>
            <a:ext cx="1071562" cy="646112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ctr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u="none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方法</a:t>
            </a:r>
            <a:endParaRPr lang="zh-CN" altLang="en-US" u="none" baseline="0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  <a:p>
            <a:pPr marL="0" lvl="0" indent="0" algn="ctr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u="none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选择</a:t>
            </a:r>
            <a:endParaRPr lang="zh-CN" altLang="en-US" u="none" baseline="0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pic>
        <p:nvPicPr>
          <p:cNvPr id="2097152" name="图片 19"/>
          <p:cNvPicPr/>
          <p:nvPr/>
        </p:nvPicPr>
        <p:blipFill>
          <a:blip r:embed="rId2"/>
          <a:stretch>
            <a:fillRect/>
          </a:stretch>
        </p:blipFill>
        <p:spPr>
          <a:xfrm>
            <a:off x="8924925" y="3700462"/>
            <a:ext cx="2482850" cy="25971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97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97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598" name="TextBox 76"/>
          <p:cNvSpPr/>
          <p:nvPr/>
        </p:nvSpPr>
        <p:spPr>
          <a:xfrm>
            <a:off x="477837" y="163512"/>
            <a:ext cx="1620837" cy="52387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800" u="none" baseline="0">
                <a:solidFill>
                  <a:srgbClr val="333333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主要内容</a:t>
            </a:r>
            <a:endParaRPr lang="zh-CN" altLang="en-US" sz="2800" u="none" baseline="0">
              <a:solidFill>
                <a:srgbClr val="333333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599" name="Freeform 6"/>
          <p:cNvSpPr/>
          <p:nvPr/>
        </p:nvSpPr>
        <p:spPr>
          <a:xfrm>
            <a:off x="0" y="163512"/>
            <a:ext cx="477837" cy="576262"/>
          </a:xfrm>
          <a:custGeom>
            <a:rect l="0" t="0" r="r" b="b"/>
            <a:pathLst>
              <a:path w="682" h="818">
                <a:moveTo>
                  <a:pt x="610" y="466"/>
                </a:moveTo>
                <a:lnTo>
                  <a:pt x="354" y="614"/>
                </a:lnTo>
                <a:lnTo>
                  <a:pt x="0" y="818"/>
                </a:lnTo>
                <a:lnTo>
                  <a:pt x="0" y="409"/>
                </a:lnTo>
                <a:lnTo>
                  <a:pt x="0" y="0"/>
                </a:lnTo>
                <a:lnTo>
                  <a:pt x="354" y="205"/>
                </a:lnTo>
                <a:cubicBezTo>
                  <a:pt x="436" y="252"/>
                  <a:pt x="518" y="299"/>
                  <a:pt x="600" y="347"/>
                </a:cubicBezTo>
                <a:cubicBezTo>
                  <a:pt x="682" y="388"/>
                  <a:pt x="668" y="427"/>
                  <a:pt x="610" y="466"/>
                </a:cubicBezTo>
              </a:path>
            </a:pathLst>
          </a:custGeom>
          <a:solidFill>
            <a:srgbClr val="0098A8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00" name="Rectangle 11"/>
          <p:cNvSpPr/>
          <p:nvPr/>
        </p:nvSpPr>
        <p:spPr>
          <a:xfrm>
            <a:off x="0" y="3043237"/>
            <a:ext cx="3878262" cy="192087"/>
          </a:xfrm>
          <a:prstGeom prst="rect">
            <a:avLst/>
          </a:prstGeom>
          <a:solidFill>
            <a:srgbClr val="006794"/>
          </a:solidFill>
          <a:ln>
            <a:noFill/>
          </a:ln>
        </p:spPr>
        <p:txBody>
          <a:bodyPr vert="horz" lIns="91440" tIns="45720" rIns="91440" bIns="45720" anchor="t"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endParaRPr lang="zh-CN" altLang="en-US" u="none" baseline="0">
              <a:solidFill>
                <a:srgbClr val="C4261D"/>
              </a:solidFill>
              <a:latin typeface="Arial" pitchFamily="34" charset="0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601" name="Rectangle 12"/>
          <p:cNvSpPr/>
          <p:nvPr/>
        </p:nvSpPr>
        <p:spPr>
          <a:xfrm>
            <a:off x="0" y="3371850"/>
            <a:ext cx="6186487" cy="192087"/>
          </a:xfrm>
          <a:prstGeom prst="rect">
            <a:avLst/>
          </a:prstGeom>
          <a:solidFill>
            <a:srgbClr val="D44318"/>
          </a:solidFill>
          <a:ln>
            <a:noFill/>
          </a:ln>
        </p:spPr>
        <p:txBody>
          <a:bodyPr vert="horz" lIns="91440" tIns="45720" rIns="91440" bIns="45720" anchor="t"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endParaRPr lang="zh-CN" altLang="en-US" u="none" baseline="0">
              <a:solidFill>
                <a:srgbClr val="C4261D"/>
              </a:solidFill>
              <a:latin typeface="Arial" pitchFamily="34" charset="0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602" name="Rectangle 13"/>
          <p:cNvSpPr/>
          <p:nvPr/>
        </p:nvSpPr>
        <p:spPr>
          <a:xfrm>
            <a:off x="0" y="3716337"/>
            <a:ext cx="8883650" cy="192087"/>
          </a:xfrm>
          <a:prstGeom prst="rect">
            <a:avLst/>
          </a:prstGeom>
          <a:solidFill>
            <a:srgbClr val="006794"/>
          </a:solidFill>
          <a:ln>
            <a:noFill/>
          </a:ln>
        </p:spPr>
        <p:txBody>
          <a:bodyPr vert="horz" lIns="91440" tIns="45720" rIns="91440" bIns="45720" anchor="t"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endParaRPr lang="zh-CN" altLang="en-US" u="none" baseline="0">
              <a:solidFill>
                <a:srgbClr val="C4261D"/>
              </a:solidFill>
              <a:latin typeface="Arial" pitchFamily="34" charset="0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603" name="Rectangle 14"/>
          <p:cNvSpPr/>
          <p:nvPr/>
        </p:nvSpPr>
        <p:spPr>
          <a:xfrm>
            <a:off x="0" y="4040187"/>
            <a:ext cx="6807200" cy="193675"/>
          </a:xfrm>
          <a:prstGeom prst="rect">
            <a:avLst/>
          </a:prstGeom>
          <a:solidFill>
            <a:srgbClr val="D44318"/>
          </a:solidFill>
          <a:ln>
            <a:noFill/>
          </a:ln>
        </p:spPr>
        <p:txBody>
          <a:bodyPr vert="horz" lIns="91440" tIns="45720" rIns="91440" bIns="45720" anchor="t"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endParaRPr lang="zh-CN" altLang="en-US" u="none" baseline="0">
              <a:solidFill>
                <a:srgbClr val="C4261D"/>
              </a:solidFill>
              <a:latin typeface="Arial" pitchFamily="34" charset="0"/>
              <a:ea typeface="宋体" panose="02010600030101010101" pitchFamily="2" charset="-122"/>
              <a:sym typeface="Arial" pitchFamily="34" charset="0"/>
            </a:endParaRPr>
          </a:p>
        </p:txBody>
      </p:sp>
      <p:grpSp>
        <p:nvGrpSpPr>
          <p:cNvPr id="52" name="组合 51"/>
          <p:cNvGrpSpPr/>
          <p:nvPr/>
        </p:nvGrpSpPr>
        <p:grpSpPr>
          <a:xfrm>
            <a:off x="3240087" y="1960562"/>
            <a:ext cx="1276350" cy="1274762"/>
            <a:chExt cx="1684338" cy="1684337"/>
          </a:xfrm>
        </p:grpSpPr>
        <p:sp>
          <p:nvSpPr>
            <p:cNvPr id="1048604" name="Freeform 6"/>
            <p:cNvSpPr/>
            <p:nvPr/>
          </p:nvSpPr>
          <p:spPr>
            <a:xfrm>
              <a:off x="0" y="0"/>
              <a:ext cx="1684338" cy="1684337"/>
            </a:xfrm>
            <a:custGeom>
              <a:rect l="0" t="0" r="r" b="b"/>
              <a:pathLst>
                <a:path w="2222" h="2222">
                  <a:moveTo>
                    <a:pt x="1111" y="0"/>
                  </a:moveTo>
                  <a:cubicBezTo>
                    <a:pt x="1724" y="0"/>
                    <a:pt x="2222" y="497"/>
                    <a:pt x="2222" y="1111"/>
                  </a:cubicBezTo>
                  <a:cubicBezTo>
                    <a:pt x="2222" y="1724"/>
                    <a:pt x="1724" y="2222"/>
                    <a:pt x="1111" y="2222"/>
                  </a:cubicBezTo>
                  <a:cubicBezTo>
                    <a:pt x="497" y="2222"/>
                    <a:pt x="0" y="1724"/>
                    <a:pt x="0" y="1111"/>
                  </a:cubicBezTo>
                  <a:cubicBezTo>
                    <a:pt x="0" y="497"/>
                    <a:pt x="497" y="0"/>
                    <a:pt x="1111" y="0"/>
                  </a:cubicBezTo>
                  <a:close/>
                  <a:moveTo>
                    <a:pt x="1111" y="335"/>
                  </a:moveTo>
                  <a:cubicBezTo>
                    <a:pt x="1539" y="335"/>
                    <a:pt x="1886" y="683"/>
                    <a:pt x="1886" y="1111"/>
                  </a:cubicBezTo>
                  <a:cubicBezTo>
                    <a:pt x="1886" y="1539"/>
                    <a:pt x="1539" y="1887"/>
                    <a:pt x="1111" y="1887"/>
                  </a:cubicBezTo>
                  <a:cubicBezTo>
                    <a:pt x="682" y="1887"/>
                    <a:pt x="335" y="1539"/>
                    <a:pt x="335" y="1111"/>
                  </a:cubicBezTo>
                  <a:cubicBezTo>
                    <a:pt x="335" y="683"/>
                    <a:pt x="682" y="335"/>
                    <a:pt x="1111" y="335"/>
                  </a:cubicBezTo>
                </a:path>
              </a:pathLst>
            </a:custGeom>
            <a:solidFill>
              <a:srgbClr val="006794">
                <a:alpha val="100000"/>
              </a:srgbClr>
            </a:solidFill>
            <a:ln>
              <a:noFill/>
            </a:ln>
          </p:spPr>
          <p:txBody>
            <a:bodyPr/>
            <a:lstStyle>
              <a:lvl1pPr marL="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1pPr>
              <a:lvl2pPr marL="45720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2pPr>
              <a:lvl3pPr marL="91440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3pPr>
              <a:lvl4pPr marL="137160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4pPr>
              <a:lvl5pPr marL="182880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5pPr>
            </a:lstStyle>
            <a:p/>
          </p:txBody>
        </p:sp>
        <p:sp>
          <p:nvSpPr>
            <p:cNvPr id="1048605" name="TextBox 10"/>
            <p:cNvSpPr/>
            <p:nvPr/>
          </p:nvSpPr>
          <p:spPr>
            <a:xfrm>
              <a:off x="405418" y="595948"/>
              <a:ext cx="852933" cy="487997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>
              <a:spAutoFit/>
            </a:bodyPr>
            <a:lstStyle>
              <a:lvl1pPr marL="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1pPr>
              <a:lvl2pPr marL="45720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2pPr>
              <a:lvl3pPr marL="91440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3pPr>
              <a:lvl4pPr marL="137160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4pPr>
              <a:lvl5pPr marL="182880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5pPr>
            </a:lstStyle>
            <a:p>
              <a:pPr marL="0" lvl="0" indent="0" algn="ctr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</a:pPr>
              <a:r>
                <a:rPr lang="zh-CN" altLang="en-US" u="none" baseline="0">
                  <a:solidFill>
                    <a:srgbClr val="4D4D4D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Arial" pitchFamily="34" charset="0"/>
                </a:rPr>
                <a:t>概念</a:t>
              </a:r>
              <a:endParaRPr lang="zh-CN" altLang="en-US" u="none" baseline="0">
                <a:solidFill>
                  <a:srgbClr val="4D4D4D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grpSp>
        <p:nvGrpSpPr>
          <p:cNvPr id="53" name="组合 52"/>
          <p:cNvGrpSpPr/>
          <p:nvPr/>
        </p:nvGrpSpPr>
        <p:grpSpPr>
          <a:xfrm>
            <a:off x="5534025" y="2289175"/>
            <a:ext cx="1276350" cy="1274762"/>
            <a:chExt cx="1684338" cy="1684337"/>
          </a:xfrm>
        </p:grpSpPr>
        <p:sp>
          <p:nvSpPr>
            <p:cNvPr id="1048606" name="Freeform 7"/>
            <p:cNvSpPr/>
            <p:nvPr/>
          </p:nvSpPr>
          <p:spPr>
            <a:xfrm>
              <a:off x="0" y="0"/>
              <a:ext cx="1684338" cy="1684337"/>
            </a:xfrm>
            <a:custGeom>
              <a:rect l="0" t="0" r="r" b="b"/>
              <a:pathLst>
                <a:path w="2222" h="2222">
                  <a:moveTo>
                    <a:pt x="1111" y="0"/>
                  </a:moveTo>
                  <a:cubicBezTo>
                    <a:pt x="1725" y="0"/>
                    <a:pt x="2222" y="498"/>
                    <a:pt x="2222" y="1111"/>
                  </a:cubicBezTo>
                  <a:cubicBezTo>
                    <a:pt x="2222" y="1725"/>
                    <a:pt x="1725" y="2222"/>
                    <a:pt x="1111" y="2222"/>
                  </a:cubicBezTo>
                  <a:cubicBezTo>
                    <a:pt x="498" y="2222"/>
                    <a:pt x="0" y="1725"/>
                    <a:pt x="0" y="1111"/>
                  </a:cubicBezTo>
                  <a:cubicBezTo>
                    <a:pt x="0" y="498"/>
                    <a:pt x="498" y="0"/>
                    <a:pt x="1111" y="0"/>
                  </a:cubicBezTo>
                  <a:close/>
                  <a:moveTo>
                    <a:pt x="1111" y="336"/>
                  </a:moveTo>
                  <a:cubicBezTo>
                    <a:pt x="1540" y="336"/>
                    <a:pt x="1887" y="683"/>
                    <a:pt x="1887" y="1111"/>
                  </a:cubicBezTo>
                  <a:cubicBezTo>
                    <a:pt x="1887" y="1540"/>
                    <a:pt x="1540" y="1887"/>
                    <a:pt x="1111" y="1887"/>
                  </a:cubicBezTo>
                  <a:cubicBezTo>
                    <a:pt x="683" y="1887"/>
                    <a:pt x="336" y="1540"/>
                    <a:pt x="336" y="1111"/>
                  </a:cubicBezTo>
                  <a:cubicBezTo>
                    <a:pt x="336" y="683"/>
                    <a:pt x="683" y="336"/>
                    <a:pt x="1111" y="336"/>
                  </a:cubicBezTo>
                </a:path>
              </a:pathLst>
            </a:custGeom>
            <a:solidFill>
              <a:srgbClr val="D44318">
                <a:alpha val="100000"/>
              </a:srgbClr>
            </a:solidFill>
            <a:ln>
              <a:noFill/>
            </a:ln>
          </p:spPr>
          <p:txBody>
            <a:bodyPr/>
            <a:lstStyle>
              <a:lvl1pPr marL="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1pPr>
              <a:lvl2pPr marL="45720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2pPr>
              <a:lvl3pPr marL="91440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3pPr>
              <a:lvl4pPr marL="137160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4pPr>
              <a:lvl5pPr marL="182880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5pPr>
            </a:lstStyle>
            <a:p/>
          </p:txBody>
        </p:sp>
        <p:sp>
          <p:nvSpPr>
            <p:cNvPr id="1048607" name="TextBox 13"/>
            <p:cNvSpPr/>
            <p:nvPr/>
          </p:nvSpPr>
          <p:spPr>
            <a:xfrm>
              <a:off x="414392" y="442586"/>
              <a:ext cx="852932" cy="853993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>
              <a:spAutoFit/>
            </a:bodyPr>
            <a:lstStyle>
              <a:lvl1pPr marL="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1pPr>
              <a:lvl2pPr marL="45720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2pPr>
              <a:lvl3pPr marL="91440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3pPr>
              <a:lvl4pPr marL="137160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4pPr>
              <a:lvl5pPr marL="182880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5pPr>
            </a:lstStyle>
            <a:p>
              <a:pPr marL="0" lvl="0" indent="0" algn="ctr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</a:pPr>
              <a:r>
                <a:rPr lang="zh-CN" altLang="en-US" u="none" baseline="0">
                  <a:solidFill>
                    <a:srgbClr val="4D4D4D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Arial" pitchFamily="34" charset="0"/>
                </a:rPr>
                <a:t>常用</a:t>
              </a:r>
              <a:endParaRPr lang="zh-CN" altLang="en-US" u="none" baseline="0">
                <a:solidFill>
                  <a:srgbClr val="4D4D4D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endParaRPr>
            </a:p>
            <a:p>
              <a:pPr marL="0" lvl="0" indent="0" algn="ctr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</a:pPr>
              <a:r>
                <a:rPr lang="zh-CN" altLang="en-US" u="none" baseline="0">
                  <a:solidFill>
                    <a:srgbClr val="4D4D4D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Arial" pitchFamily="34" charset="0"/>
                </a:rPr>
                <a:t>方法</a:t>
              </a:r>
              <a:endParaRPr lang="zh-CN" altLang="en-US" u="none" baseline="0">
                <a:solidFill>
                  <a:srgbClr val="4D4D4D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grpSp>
        <p:nvGrpSpPr>
          <p:cNvPr id="54" name="组合 53"/>
          <p:cNvGrpSpPr/>
          <p:nvPr/>
        </p:nvGrpSpPr>
        <p:grpSpPr>
          <a:xfrm>
            <a:off x="8245475" y="2635250"/>
            <a:ext cx="1276350" cy="1273175"/>
            <a:chExt cx="1684338" cy="1682750"/>
          </a:xfrm>
        </p:grpSpPr>
        <p:sp>
          <p:nvSpPr>
            <p:cNvPr id="1048608" name="Freeform 8"/>
            <p:cNvSpPr/>
            <p:nvPr/>
          </p:nvSpPr>
          <p:spPr>
            <a:xfrm>
              <a:off x="0" y="0"/>
              <a:ext cx="1684338" cy="1682750"/>
            </a:xfrm>
            <a:custGeom>
              <a:rect l="0" t="0" r="r" b="b"/>
              <a:pathLst>
                <a:path w="2221" h="2222">
                  <a:moveTo>
                    <a:pt x="1110" y="0"/>
                  </a:moveTo>
                  <a:cubicBezTo>
                    <a:pt x="1724" y="0"/>
                    <a:pt x="2221" y="497"/>
                    <a:pt x="2221" y="1111"/>
                  </a:cubicBezTo>
                  <a:cubicBezTo>
                    <a:pt x="2221" y="1724"/>
                    <a:pt x="1724" y="2222"/>
                    <a:pt x="1110" y="2222"/>
                  </a:cubicBezTo>
                  <a:cubicBezTo>
                    <a:pt x="497" y="2222"/>
                    <a:pt x="0" y="1724"/>
                    <a:pt x="0" y="1111"/>
                  </a:cubicBezTo>
                  <a:cubicBezTo>
                    <a:pt x="0" y="497"/>
                    <a:pt x="497" y="0"/>
                    <a:pt x="1110" y="0"/>
                  </a:cubicBezTo>
                  <a:close/>
                  <a:moveTo>
                    <a:pt x="1110" y="335"/>
                  </a:moveTo>
                  <a:cubicBezTo>
                    <a:pt x="1539" y="335"/>
                    <a:pt x="1886" y="682"/>
                    <a:pt x="1886" y="1111"/>
                  </a:cubicBezTo>
                  <a:cubicBezTo>
                    <a:pt x="1886" y="1539"/>
                    <a:pt x="1539" y="1886"/>
                    <a:pt x="1110" y="1886"/>
                  </a:cubicBezTo>
                  <a:cubicBezTo>
                    <a:pt x="682" y="1886"/>
                    <a:pt x="335" y="1539"/>
                    <a:pt x="335" y="1111"/>
                  </a:cubicBezTo>
                  <a:cubicBezTo>
                    <a:pt x="335" y="682"/>
                    <a:pt x="682" y="335"/>
                    <a:pt x="1110" y="335"/>
                  </a:cubicBezTo>
                </a:path>
              </a:pathLst>
            </a:custGeom>
            <a:solidFill>
              <a:srgbClr val="006794">
                <a:alpha val="100000"/>
              </a:srgbClr>
            </a:solidFill>
            <a:ln>
              <a:noFill/>
            </a:ln>
          </p:spPr>
          <p:txBody>
            <a:bodyPr/>
            <a:lstStyle>
              <a:lvl1pPr marL="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1pPr>
              <a:lvl2pPr marL="45720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2pPr>
              <a:lvl3pPr marL="91440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3pPr>
              <a:lvl4pPr marL="137160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4pPr>
              <a:lvl5pPr marL="182880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5pPr>
            </a:lstStyle>
            <a:p/>
          </p:txBody>
        </p:sp>
        <p:sp>
          <p:nvSpPr>
            <p:cNvPr id="1048609" name="TextBox 16"/>
            <p:cNvSpPr/>
            <p:nvPr/>
          </p:nvSpPr>
          <p:spPr>
            <a:xfrm>
              <a:off x="397450" y="420849"/>
              <a:ext cx="852932" cy="854253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>
              <a:spAutoFit/>
            </a:bodyPr>
            <a:lstStyle>
              <a:lvl1pPr marL="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1pPr>
              <a:lvl2pPr marL="45720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2pPr>
              <a:lvl3pPr marL="91440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3pPr>
              <a:lvl4pPr marL="137160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4pPr>
              <a:lvl5pPr marL="182880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5pPr>
            </a:lstStyle>
            <a:p>
              <a:pPr marL="0" lvl="0" indent="0" algn="ctr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</a:pPr>
              <a:r>
                <a:rPr lang="zh-CN" altLang="en-US" u="none" baseline="0">
                  <a:solidFill>
                    <a:srgbClr val="4D4D4D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Arial" pitchFamily="34" charset="0"/>
                </a:rPr>
                <a:t>举例</a:t>
              </a:r>
              <a:endParaRPr lang="zh-CN" altLang="en-US" u="none" baseline="0">
                <a:solidFill>
                  <a:srgbClr val="4D4D4D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endParaRPr>
            </a:p>
            <a:p>
              <a:pPr marL="0" lvl="0" indent="0" algn="ctr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</a:pPr>
              <a:r>
                <a:rPr lang="zh-CN" altLang="en-US" u="none" baseline="0">
                  <a:solidFill>
                    <a:srgbClr val="4D4D4D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Arial" pitchFamily="34" charset="0"/>
                </a:rPr>
                <a:t>说明</a:t>
              </a:r>
              <a:endParaRPr lang="zh-CN" altLang="en-US" u="none" baseline="0">
                <a:solidFill>
                  <a:srgbClr val="4D4D4D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grpSp>
        <p:nvGrpSpPr>
          <p:cNvPr id="55" name="组合 54"/>
          <p:cNvGrpSpPr/>
          <p:nvPr/>
        </p:nvGrpSpPr>
        <p:grpSpPr>
          <a:xfrm>
            <a:off x="6169025" y="4040187"/>
            <a:ext cx="1274762" cy="1276350"/>
            <a:chExt cx="1684338" cy="1684337"/>
          </a:xfrm>
        </p:grpSpPr>
        <p:sp>
          <p:nvSpPr>
            <p:cNvPr id="1048610" name="Freeform 9"/>
            <p:cNvSpPr/>
            <p:nvPr/>
          </p:nvSpPr>
          <p:spPr>
            <a:xfrm>
              <a:off x="0" y="0"/>
              <a:ext cx="1684338" cy="1684337"/>
            </a:xfrm>
            <a:custGeom>
              <a:rect l="0" t="0" r="r" b="b"/>
              <a:pathLst>
                <a:path w="2221" h="2222">
                  <a:moveTo>
                    <a:pt x="1111" y="2222"/>
                  </a:moveTo>
                  <a:cubicBezTo>
                    <a:pt x="1724" y="2222"/>
                    <a:pt x="2221" y="1724"/>
                    <a:pt x="2221" y="1111"/>
                  </a:cubicBezTo>
                  <a:cubicBezTo>
                    <a:pt x="2221" y="497"/>
                    <a:pt x="1724" y="0"/>
                    <a:pt x="1111" y="0"/>
                  </a:cubicBezTo>
                  <a:cubicBezTo>
                    <a:pt x="497" y="0"/>
                    <a:pt x="0" y="497"/>
                    <a:pt x="0" y="1111"/>
                  </a:cubicBezTo>
                  <a:cubicBezTo>
                    <a:pt x="0" y="1724"/>
                    <a:pt x="497" y="2222"/>
                    <a:pt x="1111" y="2222"/>
                  </a:cubicBezTo>
                  <a:close/>
                  <a:moveTo>
                    <a:pt x="1111" y="1887"/>
                  </a:moveTo>
                  <a:cubicBezTo>
                    <a:pt x="1539" y="1887"/>
                    <a:pt x="1886" y="1539"/>
                    <a:pt x="1886" y="1111"/>
                  </a:cubicBezTo>
                  <a:cubicBezTo>
                    <a:pt x="1886" y="682"/>
                    <a:pt x="1539" y="335"/>
                    <a:pt x="1111" y="335"/>
                  </a:cubicBezTo>
                  <a:cubicBezTo>
                    <a:pt x="682" y="335"/>
                    <a:pt x="335" y="682"/>
                    <a:pt x="335" y="1111"/>
                  </a:cubicBezTo>
                  <a:cubicBezTo>
                    <a:pt x="335" y="1539"/>
                    <a:pt x="682" y="1887"/>
                    <a:pt x="1111" y="1887"/>
                  </a:cubicBezTo>
                </a:path>
              </a:pathLst>
            </a:custGeom>
            <a:solidFill>
              <a:srgbClr val="D44318">
                <a:alpha val="100000"/>
              </a:srgbClr>
            </a:solidFill>
            <a:ln>
              <a:noFill/>
            </a:ln>
          </p:spPr>
          <p:txBody>
            <a:bodyPr/>
            <a:lstStyle>
              <a:lvl1pPr marL="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1pPr>
              <a:lvl2pPr marL="45720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2pPr>
              <a:lvl3pPr marL="91440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3pPr>
              <a:lvl4pPr marL="137160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4pPr>
              <a:lvl5pPr marL="182880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5pPr>
            </a:lstStyle>
            <a:p/>
          </p:txBody>
        </p:sp>
        <p:sp>
          <p:nvSpPr>
            <p:cNvPr id="1048611" name="TextBox 19"/>
            <p:cNvSpPr/>
            <p:nvPr/>
          </p:nvSpPr>
          <p:spPr>
            <a:xfrm>
              <a:off x="435523" y="606565"/>
              <a:ext cx="853995" cy="487389"/>
            </a:xfrm>
            <a:prstGeom prst="rect">
              <a:avLst/>
            </a:prstGeom>
            <a:noFill/>
            <a:ln>
              <a:noFill/>
            </a:ln>
          </p:spPr>
          <p:txBody>
            <a:bodyPr vert="horz" wrap="none" lIns="91440" tIns="45720" rIns="91440" bIns="45720" anchor="t">
              <a:spAutoFit/>
            </a:bodyPr>
            <a:lstStyle>
              <a:lvl1pPr marL="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1pPr>
              <a:lvl2pPr marL="45720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2pPr>
              <a:lvl3pPr marL="91440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3pPr>
              <a:lvl4pPr marL="137160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4pPr>
              <a:lvl5pPr marL="1828800" indent="0" algn="l" fontAlgn="base" latinLnBrk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sz="1800" b="0" i="0" u="none" baseline="0">
                  <a:solidFill>
                    <a:srgbClr val="000000"/>
                  </a:solidFill>
                  <a:latin typeface="Arial" pitchFamily="34" charset="0"/>
                  <a:ea typeface="宋体" panose="02010600030101010101" pitchFamily="2" charset="-122"/>
                  <a:sym typeface="Arial" pitchFamily="34" charset="0"/>
                </a:defRPr>
              </a:lvl5pPr>
            </a:lstStyle>
            <a:p>
              <a:pPr marL="0" lvl="0" indent="0" algn="ctr" eaLnBrk="1" fontAlgn="base" latinLnBrk="1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</a:pPr>
              <a:r>
                <a:rPr lang="zh-CN" altLang="en-US" u="none" baseline="0">
                  <a:solidFill>
                    <a:srgbClr val="4D4D4D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Arial" pitchFamily="34" charset="0"/>
                </a:rPr>
                <a:t>总结</a:t>
              </a:r>
              <a:endParaRPr lang="zh-CN" altLang="en-US" u="none" baseline="0">
                <a:solidFill>
                  <a:srgbClr val="4D4D4D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endParaRPr>
            </a:p>
          </p:txBody>
        </p:sp>
      </p:grpSp>
      <p:sp>
        <p:nvSpPr>
          <p:cNvPr id="1048612" name="等腰三角形 1"/>
          <p:cNvSpPr/>
          <p:nvPr/>
        </p:nvSpPr>
        <p:spPr>
          <a:xfrm flipV="1">
            <a:off x="3157537" y="1835150"/>
            <a:ext cx="1427162" cy="133350"/>
          </a:xfrm>
          <a:custGeom>
            <a:rect l="0" t="0" r="r" b="b"/>
            <a:pathLst>
              <a:path w="2313967" h="288032">
                <a:moveTo>
                  <a:pt x="553417" y="0"/>
                </a:moveTo>
                <a:lnTo>
                  <a:pt x="702355" y="216024"/>
                </a:lnTo>
                <a:lnTo>
                  <a:pt x="2313967" y="216024"/>
                </a:lnTo>
                <a:lnTo>
                  <a:pt x="2313967" y="288032"/>
                </a:lnTo>
                <a:lnTo>
                  <a:pt x="752001" y="288032"/>
                </a:lnTo>
                <a:lnTo>
                  <a:pt x="354833" y="288032"/>
                </a:lnTo>
                <a:lnTo>
                  <a:pt x="0" y="288032"/>
                </a:lnTo>
                <a:lnTo>
                  <a:pt x="0" y="216024"/>
                </a:lnTo>
                <a:lnTo>
                  <a:pt x="404479" y="216024"/>
                </a:lnTo>
                <a:lnTo>
                  <a:pt x="553417" y="0"/>
                </a:lnTo>
              </a:path>
            </a:pathLst>
          </a:custGeom>
          <a:solidFill>
            <a:srgbClr val="006794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13" name="TextBox 25"/>
          <p:cNvSpPr/>
          <p:nvPr/>
        </p:nvSpPr>
        <p:spPr>
          <a:xfrm>
            <a:off x="3157537" y="476250"/>
            <a:ext cx="1500187" cy="129857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1600" u="none" baseline="0">
                <a:solidFill>
                  <a:srgbClr val="4D4D4D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定量资料、正态分布、集中趋势、离散趋势；定性资料、率、构成比</a:t>
            </a:r>
            <a:endParaRPr lang="zh-CN" altLang="en-US" sz="1600" u="none" baseline="0">
              <a:solidFill>
                <a:srgbClr val="4D4D4D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614" name="等腰三角形 1"/>
          <p:cNvSpPr/>
          <p:nvPr/>
        </p:nvSpPr>
        <p:spPr>
          <a:xfrm flipV="1">
            <a:off x="5395912" y="2190750"/>
            <a:ext cx="1425575" cy="133350"/>
          </a:xfrm>
          <a:custGeom>
            <a:rect l="0" t="0" r="r" b="b"/>
            <a:pathLst>
              <a:path w="2313967" h="288032">
                <a:moveTo>
                  <a:pt x="553417" y="0"/>
                </a:moveTo>
                <a:lnTo>
                  <a:pt x="702355" y="216024"/>
                </a:lnTo>
                <a:lnTo>
                  <a:pt x="2313967" y="216024"/>
                </a:lnTo>
                <a:lnTo>
                  <a:pt x="2313967" y="288032"/>
                </a:lnTo>
                <a:lnTo>
                  <a:pt x="752001" y="288032"/>
                </a:lnTo>
                <a:lnTo>
                  <a:pt x="354833" y="288032"/>
                </a:lnTo>
                <a:lnTo>
                  <a:pt x="0" y="288032"/>
                </a:lnTo>
                <a:lnTo>
                  <a:pt x="0" y="216024"/>
                </a:lnTo>
                <a:lnTo>
                  <a:pt x="404479" y="216024"/>
                </a:lnTo>
                <a:lnTo>
                  <a:pt x="553417" y="0"/>
                </a:lnTo>
              </a:path>
            </a:pathLst>
          </a:custGeom>
          <a:solidFill>
            <a:srgbClr val="006794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15" name="TextBox 27"/>
          <p:cNvSpPr/>
          <p:nvPr/>
        </p:nvSpPr>
        <p:spPr>
          <a:xfrm>
            <a:off x="5311775" y="1301750"/>
            <a:ext cx="1651000" cy="83185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1600" u="none" baseline="0">
                <a:solidFill>
                  <a:srgbClr val="4D4D4D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t</a:t>
            </a:r>
            <a:r>
              <a:rPr lang="zh-CN" altLang="en-US" sz="1600" u="none" baseline="0">
                <a:solidFill>
                  <a:srgbClr val="4D4D4D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检验、方差分析、秩和检验、卡方检验等</a:t>
            </a:r>
            <a:endParaRPr lang="zh-CN" altLang="en-US" sz="1600" u="none" baseline="0">
              <a:solidFill>
                <a:srgbClr val="4D4D4D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616" name="等腰三角形 1"/>
          <p:cNvSpPr/>
          <p:nvPr/>
        </p:nvSpPr>
        <p:spPr>
          <a:xfrm flipV="1">
            <a:off x="8139112" y="2544762"/>
            <a:ext cx="1425575" cy="133350"/>
          </a:xfrm>
          <a:custGeom>
            <a:rect l="0" t="0" r="r" b="b"/>
            <a:pathLst>
              <a:path w="2313967" h="288032">
                <a:moveTo>
                  <a:pt x="553417" y="0"/>
                </a:moveTo>
                <a:lnTo>
                  <a:pt x="702355" y="216024"/>
                </a:lnTo>
                <a:lnTo>
                  <a:pt x="2313967" y="216024"/>
                </a:lnTo>
                <a:lnTo>
                  <a:pt x="2313967" y="288032"/>
                </a:lnTo>
                <a:lnTo>
                  <a:pt x="752001" y="288032"/>
                </a:lnTo>
                <a:lnTo>
                  <a:pt x="354833" y="288032"/>
                </a:lnTo>
                <a:lnTo>
                  <a:pt x="0" y="288032"/>
                </a:lnTo>
                <a:lnTo>
                  <a:pt x="0" y="216024"/>
                </a:lnTo>
                <a:lnTo>
                  <a:pt x="404479" y="216024"/>
                </a:lnTo>
                <a:lnTo>
                  <a:pt x="553417" y="0"/>
                </a:lnTo>
              </a:path>
            </a:pathLst>
          </a:custGeom>
          <a:solidFill>
            <a:srgbClr val="006794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17" name="TextBox 29"/>
          <p:cNvSpPr/>
          <p:nvPr/>
        </p:nvSpPr>
        <p:spPr>
          <a:xfrm>
            <a:off x="8105775" y="1700212"/>
            <a:ext cx="1592262" cy="83185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1600" u="none" baseline="0">
                <a:solidFill>
                  <a:srgbClr val="4D4D4D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使用实例讲解几种统计方法的使用</a:t>
            </a:r>
            <a:endParaRPr lang="zh-CN" altLang="en-US" sz="1600" u="none" baseline="0">
              <a:solidFill>
                <a:srgbClr val="4D4D4D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486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1" presetClass="entr" presetSubtype="0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300" fill="hold"/>
                                        <p:tgtEl>
                                          <p:spTgt spid="10486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" fill="hold"/>
                                        <p:tgtEl>
                                          <p:spTgt spid="10486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00" fill="hold"/>
                                        <p:tgtEl>
                                          <p:spTgt spid="10486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300"/>
                                        <p:tgtEl>
                                          <p:spTgt spid="1048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300"/>
                            </p:stCondLst>
                            <p:childTnLst>
                              <p:par>
                                <p:cTn id="20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48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800"/>
                            </p:stCondLst>
                            <p:childTnLst>
                              <p:par>
                                <p:cTn id="2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0486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300"/>
                            </p:stCondLst>
                            <p:childTnLst>
                              <p:par>
                                <p:cTn id="28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2800"/>
                            </p:stCondLst>
                            <p:childTnLst>
                              <p:par>
                                <p:cTn id="32" presetID="31" presetClass="entr" presetSubtype="0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300" fill="hold"/>
                                        <p:tgtEl>
                                          <p:spTgt spid="10486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00" fill="hold"/>
                                        <p:tgtEl>
                                          <p:spTgt spid="10486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" fill="hold"/>
                                        <p:tgtEl>
                                          <p:spTgt spid="10486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300"/>
                                        <p:tgtEl>
                                          <p:spTgt spid="10486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3100"/>
                            </p:stCondLst>
                            <p:childTnLst>
                              <p:par>
                                <p:cTn id="39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048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3600"/>
                            </p:stCondLst>
                            <p:childTnLst>
                              <p:par>
                                <p:cTn id="4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048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4100"/>
                            </p:stCondLst>
                            <p:childTnLst>
                              <p:par>
                                <p:cTn id="47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4600"/>
                            </p:stCondLst>
                            <p:childTnLst>
                              <p:par>
                                <p:cTn id="51" presetID="31" presetClass="entr" presetSubtype="0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300" fill="hold"/>
                                        <p:tgtEl>
                                          <p:spTgt spid="10486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00" fill="hold"/>
                                        <p:tgtEl>
                                          <p:spTgt spid="10486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00" fill="hold"/>
                                        <p:tgtEl>
                                          <p:spTgt spid="10486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300"/>
                                        <p:tgtEl>
                                          <p:spTgt spid="1048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4900"/>
                            </p:stCondLst>
                            <p:childTnLst>
                              <p:par>
                                <p:cTn id="58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0486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5400"/>
                            </p:stCondLst>
                            <p:childTnLst>
                              <p:par>
                                <p:cTn id="62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1048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5900"/>
                            </p:stCondLst>
                            <p:childTnLst>
                              <p:par>
                                <p:cTn id="66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639" name="Freeform 5"/>
          <p:cNvSpPr/>
          <p:nvPr/>
        </p:nvSpPr>
        <p:spPr>
          <a:xfrm>
            <a:off x="3309937" y="1395412"/>
            <a:ext cx="8886825" cy="1881187"/>
          </a:xfrm>
          <a:custGeom>
            <a:rect l="0" t="0" r="r" b="b"/>
            <a:pathLst>
              <a:path w="11567" h="2441">
                <a:moveTo>
                  <a:pt x="11567" y="2441"/>
                </a:moveTo>
                <a:lnTo>
                  <a:pt x="0" y="2441"/>
                </a:lnTo>
                <a:lnTo>
                  <a:pt x="1542" y="0"/>
                </a:lnTo>
                <a:lnTo>
                  <a:pt x="11567" y="0"/>
                </a:lnTo>
                <a:lnTo>
                  <a:pt x="11567" y="2441"/>
                </a:lnTo>
              </a:path>
            </a:pathLst>
          </a:custGeom>
          <a:solidFill>
            <a:srgbClr val="595959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40" name="Freeform 6"/>
          <p:cNvSpPr/>
          <p:nvPr/>
        </p:nvSpPr>
        <p:spPr>
          <a:xfrm>
            <a:off x="0" y="4075112"/>
            <a:ext cx="5695950" cy="1712912"/>
          </a:xfrm>
          <a:custGeom>
            <a:rect l="0" t="0" r="r" b="b"/>
            <a:pathLst>
              <a:path w="7413" h="2222">
                <a:moveTo>
                  <a:pt x="0" y="0"/>
                </a:moveTo>
                <a:lnTo>
                  <a:pt x="7413" y="0"/>
                </a:lnTo>
                <a:lnTo>
                  <a:pt x="6010" y="2222"/>
                </a:lnTo>
                <a:lnTo>
                  <a:pt x="0" y="2222"/>
                </a:lnTo>
                <a:lnTo>
                  <a:pt x="0" y="0"/>
                </a:lnTo>
              </a:path>
            </a:pathLst>
          </a:custGeom>
          <a:solidFill>
            <a:srgbClr val="C9C9C9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41" name="Freeform 7"/>
          <p:cNvSpPr/>
          <p:nvPr/>
        </p:nvSpPr>
        <p:spPr>
          <a:xfrm>
            <a:off x="0" y="2052637"/>
            <a:ext cx="10733088" cy="2981325"/>
          </a:xfrm>
          <a:custGeom>
            <a:rect l="0" t="0" r="r" b="b"/>
            <a:pathLst>
              <a:path w="13970" h="3869">
                <a:moveTo>
                  <a:pt x="0" y="0"/>
                </a:moveTo>
                <a:lnTo>
                  <a:pt x="13970" y="0"/>
                </a:lnTo>
                <a:lnTo>
                  <a:pt x="11527" y="3869"/>
                </a:lnTo>
                <a:lnTo>
                  <a:pt x="0" y="3869"/>
                </a:lnTo>
                <a:lnTo>
                  <a:pt x="0" y="0"/>
                </a:lnTo>
              </a:path>
            </a:pathLst>
          </a:custGeom>
          <a:solidFill>
            <a:srgbClr val="0098A8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42" name="Freeform 8"/>
          <p:cNvSpPr/>
          <p:nvPr/>
        </p:nvSpPr>
        <p:spPr>
          <a:xfrm>
            <a:off x="11231562" y="1908175"/>
            <a:ext cx="557212" cy="900112"/>
          </a:xfrm>
          <a:custGeom>
            <a:rect l="0" t="0" r="r" b="b"/>
            <a:pathLst>
              <a:path w="725" h="1169">
                <a:moveTo>
                  <a:pt x="584" y="443"/>
                </a:moveTo>
                <a:lnTo>
                  <a:pt x="725" y="585"/>
                </a:lnTo>
                <a:lnTo>
                  <a:pt x="584" y="726"/>
                </a:lnTo>
                <a:lnTo>
                  <a:pt x="141" y="1169"/>
                </a:lnTo>
                <a:lnTo>
                  <a:pt x="0" y="1028"/>
                </a:lnTo>
                <a:lnTo>
                  <a:pt x="443" y="585"/>
                </a:lnTo>
                <a:lnTo>
                  <a:pt x="0" y="141"/>
                </a:lnTo>
                <a:lnTo>
                  <a:pt x="141" y="0"/>
                </a:lnTo>
                <a:lnTo>
                  <a:pt x="584" y="443"/>
                </a:lnTo>
              </a:path>
            </a:pathLst>
          </a:custGeom>
          <a:solidFill>
            <a:srgbClr val="FFFFFF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43" name="Freeform 9"/>
          <p:cNvSpPr/>
          <p:nvPr/>
        </p:nvSpPr>
        <p:spPr>
          <a:xfrm>
            <a:off x="10591800" y="6049962"/>
            <a:ext cx="1604962" cy="808037"/>
          </a:xfrm>
          <a:custGeom>
            <a:rect l="0" t="0" r="r" b="b"/>
            <a:pathLst>
              <a:path w="2088" h="1048">
                <a:moveTo>
                  <a:pt x="2088" y="0"/>
                </a:moveTo>
                <a:lnTo>
                  <a:pt x="2088" y="1048"/>
                </a:lnTo>
                <a:lnTo>
                  <a:pt x="0" y="1048"/>
                </a:lnTo>
                <a:lnTo>
                  <a:pt x="662" y="0"/>
                </a:lnTo>
                <a:lnTo>
                  <a:pt x="2088" y="0"/>
                </a:lnTo>
              </a:path>
            </a:pathLst>
          </a:custGeom>
          <a:solidFill>
            <a:srgbClr val="C1C0C3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44" name="Freeform 10"/>
          <p:cNvSpPr/>
          <p:nvPr/>
        </p:nvSpPr>
        <p:spPr>
          <a:xfrm>
            <a:off x="10301288" y="6208712"/>
            <a:ext cx="1895475" cy="649287"/>
          </a:xfrm>
          <a:custGeom>
            <a:rect l="0" t="0" r="r" b="b"/>
            <a:pathLst>
              <a:path w="2467" h="843">
                <a:moveTo>
                  <a:pt x="2467" y="0"/>
                </a:moveTo>
                <a:lnTo>
                  <a:pt x="2467" y="843"/>
                </a:lnTo>
                <a:lnTo>
                  <a:pt x="0" y="843"/>
                </a:lnTo>
                <a:lnTo>
                  <a:pt x="533" y="0"/>
                </a:lnTo>
                <a:lnTo>
                  <a:pt x="2467" y="0"/>
                </a:lnTo>
              </a:path>
            </a:pathLst>
          </a:custGeom>
          <a:solidFill>
            <a:srgbClr val="0098A8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45" name="TextBox 11"/>
          <p:cNvSpPr/>
          <p:nvPr/>
        </p:nvSpPr>
        <p:spPr>
          <a:xfrm>
            <a:off x="2709862" y="3152775"/>
            <a:ext cx="2236787" cy="70802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4000" b="1" u="none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相关概念</a:t>
            </a:r>
            <a:endParaRPr lang="zh-CN" altLang="en-US" sz="4000" b="1" u="none" baseline="0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646" name="TextBox 12"/>
          <p:cNvSpPr/>
          <p:nvPr/>
        </p:nvSpPr>
        <p:spPr>
          <a:xfrm>
            <a:off x="1346200" y="2463800"/>
            <a:ext cx="1173162" cy="214947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13800" b="1" u="none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1</a:t>
            </a:r>
            <a:endParaRPr lang="en-US" altLang="zh-CN" sz="13800" b="1" u="none" baseline="0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647" name="TextBox 2"/>
          <p:cNvSpPr/>
          <p:nvPr/>
        </p:nvSpPr>
        <p:spPr>
          <a:xfrm>
            <a:off x="490537" y="3813175"/>
            <a:ext cx="842962" cy="52387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800" u="none" baseline="0">
                <a:solidFill>
                  <a:srgbClr val="FFFFFF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rPr>
              <a:t>Part</a:t>
            </a:r>
            <a:endParaRPr lang="en-US" altLang="zh-CN" sz="2800" u="none" baseline="0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6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TextBox 76"/>
          <p:cNvSpPr/>
          <p:nvPr/>
        </p:nvSpPr>
        <p:spPr>
          <a:xfrm>
            <a:off x="477837" y="163512"/>
            <a:ext cx="903287" cy="52387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800" u="none" baseline="0">
                <a:solidFill>
                  <a:srgbClr val="333333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概念</a:t>
            </a:r>
            <a:endParaRPr lang="zh-CN" altLang="en-US" sz="2800" u="none" baseline="0">
              <a:solidFill>
                <a:srgbClr val="333333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649" name="Freeform 6"/>
          <p:cNvSpPr/>
          <p:nvPr/>
        </p:nvSpPr>
        <p:spPr>
          <a:xfrm>
            <a:off x="0" y="163512"/>
            <a:ext cx="477837" cy="576262"/>
          </a:xfrm>
          <a:custGeom>
            <a:rect l="0" t="0" r="r" b="b"/>
            <a:pathLst>
              <a:path w="682" h="818">
                <a:moveTo>
                  <a:pt x="610" y="466"/>
                </a:moveTo>
                <a:lnTo>
                  <a:pt x="354" y="614"/>
                </a:lnTo>
                <a:lnTo>
                  <a:pt x="0" y="818"/>
                </a:lnTo>
                <a:lnTo>
                  <a:pt x="0" y="409"/>
                </a:lnTo>
                <a:lnTo>
                  <a:pt x="0" y="0"/>
                </a:lnTo>
                <a:lnTo>
                  <a:pt x="354" y="205"/>
                </a:lnTo>
                <a:cubicBezTo>
                  <a:pt x="436" y="252"/>
                  <a:pt x="518" y="299"/>
                  <a:pt x="600" y="347"/>
                </a:cubicBezTo>
                <a:cubicBezTo>
                  <a:pt x="682" y="388"/>
                  <a:pt x="668" y="427"/>
                  <a:pt x="610" y="466"/>
                </a:cubicBezTo>
              </a:path>
            </a:pathLst>
          </a:custGeom>
          <a:solidFill>
            <a:srgbClr val="0098A8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50" name="Rectangle 4"/>
          <p:cNvSpPr/>
          <p:nvPr/>
        </p:nvSpPr>
        <p:spPr>
          <a:xfrm>
            <a:off x="1054100" y="1412875"/>
            <a:ext cx="11596688" cy="131127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just" eaLnBrk="1" fontAlgn="base" latinLnBrk="1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1.</a:t>
            </a:r>
            <a:r>
              <a:rPr lang="zh-CN" altLang="en-US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变量：</a:t>
            </a:r>
            <a:r>
              <a:rPr lang="en-US" altLang="zh-CN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指观察对象的某项特征值。</a:t>
            </a:r>
            <a:endParaRPr lang="en-US" altLang="zh-CN" sz="2400" b="1" u="none" baseline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just" eaLnBrk="1" fontAlgn="base" latinLnBrk="1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endParaRPr lang="zh-CN" altLang="en-US" sz="2400" b="1" u="none" baseline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just" eaLnBrk="1" fontAlgn="base" latinLnBrk="1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2.</a:t>
            </a:r>
            <a:r>
              <a:rPr lang="zh-CN" altLang="en-US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变量值：</a:t>
            </a: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指</a:t>
            </a:r>
            <a:r>
              <a:rPr lang="zh-CN" altLang="en-US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变量</a:t>
            </a: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的观察结果。</a:t>
            </a:r>
            <a:endParaRPr lang="zh-CN" altLang="en-US" sz="2400" b="1" u="none" baseline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651" name="Rectangle 2"/>
          <p:cNvSpPr/>
          <p:nvPr/>
        </p:nvSpPr>
        <p:spPr>
          <a:xfrm>
            <a:off x="2138362" y="4071937"/>
            <a:ext cx="1096962" cy="43497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3333CC"/>
                </a:solidFill>
                <a:latin typeface="楷体_GB2312" pitchFamily="49" charset="-122"/>
                <a:ea typeface="宋体" panose="02010600030101010101" pitchFamily="2" charset="-122"/>
                <a:sym typeface="Arial" pitchFamily="34" charset="0"/>
              </a:rPr>
              <a:t>变量值</a:t>
            </a:r>
            <a:endParaRPr lang="zh-CN" altLang="en-US" sz="2400" b="1" u="none" baseline="0">
              <a:solidFill>
                <a:srgbClr val="3333CC"/>
              </a:solidFill>
              <a:latin typeface="楷体_GB2312" pitchFamily="49" charset="-122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652" name="Rectangle 3"/>
          <p:cNvSpPr/>
          <p:nvPr/>
        </p:nvSpPr>
        <p:spPr>
          <a:xfrm>
            <a:off x="4424362" y="3636962"/>
            <a:ext cx="2900362" cy="43497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3333CC"/>
                </a:solidFill>
                <a:latin typeface="楷体_GB2312" pitchFamily="49" charset="-122"/>
                <a:ea typeface="宋体" panose="02010600030101010101" pitchFamily="2" charset="-122"/>
                <a:sym typeface="Arial" pitchFamily="34" charset="0"/>
              </a:rPr>
              <a:t>定量变量(</a:t>
            </a:r>
            <a:r>
              <a:rPr lang="en-US" altLang="zh-CN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qualitative)</a:t>
            </a:r>
            <a:endParaRPr lang="en-US" altLang="zh-CN" sz="2400" b="1" u="none" baseline="0">
              <a:solidFill>
                <a:srgbClr val="3333CC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653" name="Line 4"/>
          <p:cNvSpPr/>
          <p:nvPr/>
        </p:nvSpPr>
        <p:spPr>
          <a:xfrm flipV="1">
            <a:off x="3509962" y="3919537"/>
            <a:ext cx="685800" cy="381000"/>
          </a:xfrm>
          <a:prstGeom prst="line">
            <a:avLst/>
          </a:prstGeom>
          <a:noFill/>
          <a:ln w="28575" cap="flat" cmpd="sng">
            <a:solidFill>
              <a:srgbClr val="006794">
                <a:alpha val="100000"/>
              </a:srgbClr>
            </a:solidFill>
            <a:prstDash val="solid"/>
            <a:round/>
            <a:tailEnd type="triangle" w="med" len="med"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54" name="Line 5"/>
          <p:cNvSpPr/>
          <p:nvPr/>
        </p:nvSpPr>
        <p:spPr>
          <a:xfrm>
            <a:off x="3509962" y="4452937"/>
            <a:ext cx="685800" cy="381000"/>
          </a:xfrm>
          <a:prstGeom prst="line">
            <a:avLst/>
          </a:prstGeom>
          <a:noFill/>
          <a:ln w="28575" cap="flat" cmpd="sng">
            <a:solidFill>
              <a:srgbClr val="006794">
                <a:alpha val="100000"/>
              </a:srgbClr>
            </a:solidFill>
            <a:prstDash val="solid"/>
            <a:round/>
            <a:tailEnd type="triangle" w="med" len="med"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55" name="Rectangle 6"/>
          <p:cNvSpPr/>
          <p:nvPr/>
        </p:nvSpPr>
        <p:spPr>
          <a:xfrm>
            <a:off x="4424362" y="4551362"/>
            <a:ext cx="3052762" cy="43497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3333CC"/>
                </a:solidFill>
                <a:latin typeface="楷体_GB2312" pitchFamily="49" charset="-122"/>
                <a:ea typeface="宋体" panose="02010600030101010101" pitchFamily="2" charset="-122"/>
                <a:sym typeface="Arial" pitchFamily="34" charset="0"/>
              </a:rPr>
              <a:t>定性变量(</a:t>
            </a:r>
            <a:r>
              <a:rPr lang="en-US" altLang="zh-CN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quantitative)</a:t>
            </a:r>
            <a:endParaRPr lang="en-US" altLang="zh-CN" sz="2400" b="1" u="none" baseline="0">
              <a:solidFill>
                <a:srgbClr val="3333CC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048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7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486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486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86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86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7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48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48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486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486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7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486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486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486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486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7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486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486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486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486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TextBox 76"/>
          <p:cNvSpPr/>
          <p:nvPr/>
        </p:nvSpPr>
        <p:spPr>
          <a:xfrm>
            <a:off x="477837" y="163512"/>
            <a:ext cx="903287" cy="52387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800" u="none" baseline="0">
                <a:solidFill>
                  <a:srgbClr val="333333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概念</a:t>
            </a:r>
            <a:endParaRPr lang="zh-CN" altLang="en-US" sz="2800" u="none" baseline="0">
              <a:solidFill>
                <a:srgbClr val="333333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657" name="Freeform 6"/>
          <p:cNvSpPr/>
          <p:nvPr/>
        </p:nvSpPr>
        <p:spPr>
          <a:xfrm>
            <a:off x="0" y="163512"/>
            <a:ext cx="477837" cy="576262"/>
          </a:xfrm>
          <a:custGeom>
            <a:rect l="0" t="0" r="r" b="b"/>
            <a:pathLst>
              <a:path w="682" h="818">
                <a:moveTo>
                  <a:pt x="610" y="466"/>
                </a:moveTo>
                <a:lnTo>
                  <a:pt x="354" y="614"/>
                </a:lnTo>
                <a:lnTo>
                  <a:pt x="0" y="818"/>
                </a:lnTo>
                <a:lnTo>
                  <a:pt x="0" y="409"/>
                </a:lnTo>
                <a:lnTo>
                  <a:pt x="0" y="0"/>
                </a:lnTo>
                <a:lnTo>
                  <a:pt x="354" y="205"/>
                </a:lnTo>
                <a:cubicBezTo>
                  <a:pt x="436" y="252"/>
                  <a:pt x="518" y="299"/>
                  <a:pt x="600" y="347"/>
                </a:cubicBezTo>
                <a:cubicBezTo>
                  <a:pt x="682" y="388"/>
                  <a:pt x="668" y="427"/>
                  <a:pt x="610" y="466"/>
                </a:cubicBezTo>
              </a:path>
            </a:pathLst>
          </a:custGeom>
          <a:solidFill>
            <a:srgbClr val="0098A8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58" name="Rectangle 4"/>
          <p:cNvSpPr/>
          <p:nvPr/>
        </p:nvSpPr>
        <p:spPr>
          <a:xfrm>
            <a:off x="477837" y="836612"/>
            <a:ext cx="11596688" cy="152400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fontAlgn="base" latinLnBrk="1">
              <a:lnSpc>
                <a:spcPct val="16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 3.</a:t>
            </a:r>
            <a:r>
              <a:rPr lang="zh-CN" altLang="en-US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数值变量（</a:t>
            </a:r>
            <a:r>
              <a:rPr lang="en-US" altLang="zh-CN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numerical variable）</a:t>
            </a:r>
            <a:endParaRPr lang="en-US" altLang="zh-CN" sz="2400" b="1" u="none" baseline="0">
              <a:solidFill>
                <a:srgbClr val="3333CC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fontAlgn="base" latinLnBrk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    又称</a:t>
            </a:r>
            <a:r>
              <a:rPr lang="zh-CN" altLang="en-US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测量变量，定量变量</a:t>
            </a:r>
            <a:r>
              <a:rPr lang="en-US" altLang="zh-CN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。用定量的方法测定观察对象的某项特征值。如身高(cm)、</a:t>
            </a: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脉搏(次/</a:t>
            </a:r>
            <a:r>
              <a:rPr lang="en-US" altLang="zh-CN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min)、</a:t>
            </a: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红细胞数(×10</a:t>
            </a:r>
            <a:r>
              <a:rPr lang="zh-CN" altLang="en-US" sz="2400" b="1" u="none" baseline="300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12</a:t>
            </a:r>
            <a:r>
              <a:rPr lang="en-US" altLang="zh-CN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/L)、</a:t>
            </a: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孕妇的产前检查次数等。</a:t>
            </a:r>
            <a:endParaRPr lang="zh-CN" altLang="en-US" sz="2400" b="1" u="none" baseline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659" name="Rectangle 2"/>
          <p:cNvSpPr/>
          <p:nvPr/>
        </p:nvSpPr>
        <p:spPr>
          <a:xfrm>
            <a:off x="1797050" y="3351212"/>
            <a:ext cx="1401762" cy="43497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3333CC"/>
                </a:solidFill>
                <a:latin typeface="楷体_GB2312" pitchFamily="49" charset="-122"/>
                <a:ea typeface="宋体" panose="02010600030101010101" pitchFamily="2" charset="-122"/>
                <a:sym typeface="Arial" pitchFamily="34" charset="0"/>
              </a:rPr>
              <a:t>定量变量</a:t>
            </a:r>
            <a:endParaRPr lang="zh-CN" altLang="en-US" sz="2400" b="1" u="none" baseline="0">
              <a:solidFill>
                <a:srgbClr val="3333CC"/>
              </a:solidFill>
              <a:latin typeface="楷体_GB2312" pitchFamily="49" charset="-122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660" name="Rectangle 3"/>
          <p:cNvSpPr/>
          <p:nvPr/>
        </p:nvSpPr>
        <p:spPr>
          <a:xfrm>
            <a:off x="4464050" y="2916237"/>
            <a:ext cx="3929062" cy="43497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3333CC"/>
                </a:solidFill>
                <a:latin typeface="楷体_GB2312" pitchFamily="49" charset="-122"/>
                <a:ea typeface="宋体" panose="02010600030101010101" pitchFamily="2" charset="-122"/>
                <a:sym typeface="Arial" pitchFamily="34" charset="0"/>
              </a:rPr>
              <a:t>离散型变量(</a:t>
            </a:r>
            <a:r>
              <a:rPr lang="en-US" altLang="zh-CN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discrete variable)</a:t>
            </a:r>
            <a:endParaRPr lang="en-US" altLang="zh-CN" sz="2400" b="1" u="none" baseline="0">
              <a:solidFill>
                <a:srgbClr val="3333CC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661" name="Line 4"/>
          <p:cNvSpPr/>
          <p:nvPr/>
        </p:nvSpPr>
        <p:spPr>
          <a:xfrm flipV="1">
            <a:off x="3549650" y="3198812"/>
            <a:ext cx="685800" cy="381000"/>
          </a:xfrm>
          <a:prstGeom prst="line">
            <a:avLst/>
          </a:prstGeom>
          <a:noFill/>
          <a:ln w="28575" cap="flat" cmpd="sng">
            <a:solidFill>
              <a:srgbClr val="006794">
                <a:alpha val="100000"/>
              </a:srgbClr>
            </a:solidFill>
            <a:prstDash val="solid"/>
            <a:round/>
            <a:tailEnd type="triangle" w="med" len="med"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62" name="Line 5"/>
          <p:cNvSpPr/>
          <p:nvPr/>
        </p:nvSpPr>
        <p:spPr>
          <a:xfrm>
            <a:off x="3549650" y="3732212"/>
            <a:ext cx="685800" cy="381000"/>
          </a:xfrm>
          <a:prstGeom prst="line">
            <a:avLst/>
          </a:prstGeom>
          <a:noFill/>
          <a:ln w="28575" cap="flat" cmpd="sng">
            <a:solidFill>
              <a:srgbClr val="006794">
                <a:alpha val="100000"/>
              </a:srgbClr>
            </a:solidFill>
            <a:prstDash val="solid"/>
            <a:round/>
            <a:tailEnd type="triangle" w="med" len="med"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63" name="Rectangle 6"/>
          <p:cNvSpPr/>
          <p:nvPr/>
        </p:nvSpPr>
        <p:spPr>
          <a:xfrm>
            <a:off x="4464050" y="3830637"/>
            <a:ext cx="4284662" cy="43497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3333CC"/>
                </a:solidFill>
                <a:latin typeface="楷体_GB2312" pitchFamily="49" charset="-122"/>
                <a:ea typeface="宋体" panose="02010600030101010101" pitchFamily="2" charset="-122"/>
                <a:sym typeface="Arial" pitchFamily="34" charset="0"/>
              </a:rPr>
              <a:t>连续型变量(</a:t>
            </a:r>
            <a:r>
              <a:rPr lang="en-US" altLang="zh-CN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continuous variable)</a:t>
            </a:r>
            <a:endParaRPr lang="en-US" altLang="zh-CN" sz="2400" b="1" u="none" baseline="0">
              <a:solidFill>
                <a:srgbClr val="3333CC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664" name="Rectangle 7"/>
          <p:cNvSpPr/>
          <p:nvPr/>
        </p:nvSpPr>
        <p:spPr>
          <a:xfrm>
            <a:off x="477837" y="4416425"/>
            <a:ext cx="11957050" cy="150177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FF3399"/>
              </a:buClr>
              <a:buSzTx/>
              <a:buFont typeface="Wingdings" panose="05000000000000000000" pitchFamily="2" charset="2"/>
              <a:buChar char="z"/>
            </a:pPr>
            <a:r>
              <a:rPr lang="zh-CN" altLang="en-US" sz="2400" b="1" u="none" baseline="0">
                <a:solidFill>
                  <a:srgbClr val="000000"/>
                </a:solidFill>
                <a:latin typeface="楷体_GB2312" pitchFamily="49" charset="-122"/>
                <a:ea typeface="宋体" panose="02010600030101010101" pitchFamily="2" charset="-122"/>
                <a:sym typeface="Arial" pitchFamily="34" charset="0"/>
              </a:rPr>
              <a:t> 离散型变量只能取整数值。例如，一月中的手术病人数，一年里的新生儿数。</a:t>
            </a:r>
            <a:endParaRPr lang="zh-CN" altLang="en-US" sz="2400" b="1" u="none" baseline="0">
              <a:solidFill>
                <a:srgbClr val="000000"/>
              </a:solidFill>
              <a:latin typeface="楷体_GB2312" pitchFamily="49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eaLnBrk="1" fontAlgn="base" latinLnBrk="1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FF3399"/>
              </a:buClr>
              <a:buSzTx/>
              <a:buFont typeface="Wingdings" panose="05000000000000000000" pitchFamily="2" charset="2"/>
              <a:buChar char="z"/>
            </a:pPr>
            <a:r>
              <a:rPr lang="zh-CN" altLang="en-US" sz="2400" b="1" u="none" baseline="0">
                <a:solidFill>
                  <a:srgbClr val="000000"/>
                </a:solidFill>
                <a:latin typeface="楷体_GB2312" pitchFamily="49" charset="-122"/>
                <a:ea typeface="宋体" panose="02010600030101010101" pitchFamily="2" charset="-122"/>
                <a:sym typeface="Arial" pitchFamily="34" charset="0"/>
              </a:rPr>
              <a:t> 连续型变量可以取实数轴上的任何数值。例如，血压、身高、体重等。</a:t>
            </a:r>
            <a:endParaRPr lang="zh-CN" altLang="en-US" sz="2400" b="1" u="none" baseline="0">
              <a:solidFill>
                <a:srgbClr val="000000"/>
              </a:solidFill>
              <a:latin typeface="楷体_GB2312" pitchFamily="49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eaLnBrk="1" fontAlgn="base" latinLnBrk="1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>
                <a:srgbClr val="FF3399"/>
              </a:buClr>
              <a:buSzTx/>
              <a:buFont typeface="Wingdings" panose="05000000000000000000" pitchFamily="2" charset="2"/>
              <a:buChar char="z"/>
            </a:pPr>
            <a:r>
              <a:rPr lang="zh-CN" altLang="en-US" sz="2400" b="1" u="none" baseline="0">
                <a:solidFill>
                  <a:srgbClr val="000000"/>
                </a:solidFill>
                <a:latin typeface="楷体_GB2312" pitchFamily="49" charset="-122"/>
                <a:ea typeface="宋体" panose="02010600030101010101" pitchFamily="2" charset="-122"/>
                <a:sym typeface="Arial" pitchFamily="34" charset="0"/>
              </a:rPr>
              <a:t> 当离散型变量的取值</a:t>
            </a:r>
            <a:r>
              <a:rPr lang="zh-CN" altLang="en-US" sz="2400" b="1" u="none" baseline="0">
                <a:solidFill>
                  <a:srgbClr val="000000"/>
                </a:solidFill>
                <a:latin typeface="Times New Roman" panose="02020603050405020304" pitchFamily="18" charset="0"/>
                <a:ea typeface="宋体" panose="02010600030101010101" pitchFamily="2" charset="-122"/>
                <a:sym typeface="Arial" pitchFamily="34" charset="0"/>
              </a:rPr>
              <a:t>非常大时，可以视为连续型</a:t>
            </a: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变量。例如红细胞记数(×10</a:t>
            </a:r>
            <a:r>
              <a:rPr lang="zh-CN" altLang="en-US" sz="2400" b="1" u="none" baseline="300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12</a:t>
            </a:r>
            <a:r>
              <a:rPr lang="en-US" altLang="zh-CN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/L)</a:t>
            </a:r>
            <a:endParaRPr lang="en-US" altLang="zh-CN" sz="2400" b="1" u="none" baseline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0486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7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486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486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86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86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7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486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486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486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486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7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486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486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486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486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7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486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486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486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486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7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486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486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8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TextBox 76"/>
          <p:cNvSpPr/>
          <p:nvPr/>
        </p:nvSpPr>
        <p:spPr>
          <a:xfrm>
            <a:off x="477837" y="163512"/>
            <a:ext cx="903287" cy="52387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800" u="none" baseline="0">
                <a:solidFill>
                  <a:srgbClr val="333333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概念</a:t>
            </a:r>
            <a:endParaRPr lang="zh-CN" altLang="en-US" sz="2800" u="none" baseline="0">
              <a:solidFill>
                <a:srgbClr val="333333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666" name="Freeform 6"/>
          <p:cNvSpPr/>
          <p:nvPr/>
        </p:nvSpPr>
        <p:spPr>
          <a:xfrm>
            <a:off x="0" y="163512"/>
            <a:ext cx="477837" cy="576262"/>
          </a:xfrm>
          <a:custGeom>
            <a:rect l="0" t="0" r="r" b="b"/>
            <a:pathLst>
              <a:path w="682" h="818">
                <a:moveTo>
                  <a:pt x="610" y="466"/>
                </a:moveTo>
                <a:lnTo>
                  <a:pt x="354" y="614"/>
                </a:lnTo>
                <a:lnTo>
                  <a:pt x="0" y="818"/>
                </a:lnTo>
                <a:lnTo>
                  <a:pt x="0" y="409"/>
                </a:lnTo>
                <a:lnTo>
                  <a:pt x="0" y="0"/>
                </a:lnTo>
                <a:lnTo>
                  <a:pt x="354" y="205"/>
                </a:lnTo>
                <a:cubicBezTo>
                  <a:pt x="436" y="252"/>
                  <a:pt x="518" y="299"/>
                  <a:pt x="600" y="347"/>
                </a:cubicBezTo>
                <a:cubicBezTo>
                  <a:pt x="682" y="388"/>
                  <a:pt x="668" y="427"/>
                  <a:pt x="610" y="466"/>
                </a:cubicBezTo>
              </a:path>
            </a:pathLst>
          </a:custGeom>
          <a:solidFill>
            <a:srgbClr val="0098A8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67" name="Rectangle 4"/>
          <p:cNvSpPr/>
          <p:nvPr/>
        </p:nvSpPr>
        <p:spPr>
          <a:xfrm>
            <a:off x="622300" y="908050"/>
            <a:ext cx="11574462" cy="5484812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4.</a:t>
            </a:r>
            <a:r>
              <a:rPr lang="zh-CN" altLang="en-US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集中趋势</a:t>
            </a: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和</a:t>
            </a:r>
            <a:r>
              <a:rPr lang="en-US" altLang="zh-CN" sz="2400" b="1" u="none" baseline="0">
                <a:solidFill>
                  <a:srgbClr val="00B05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离散趋势</a:t>
            </a:r>
            <a:endParaRPr lang="en-US" altLang="zh-CN" sz="2400" b="1" u="none" baseline="0">
              <a:solidFill>
                <a:srgbClr val="00B050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    是总体分布的两个重要特征，定量地描述数据的</a:t>
            </a:r>
            <a:r>
              <a:rPr lang="zh-CN" altLang="en-US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平均水平</a:t>
            </a: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和</a:t>
            </a:r>
            <a:r>
              <a:rPr lang="zh-CN" altLang="en-US" sz="2400" b="1" u="none" baseline="0">
                <a:solidFill>
                  <a:srgbClr val="00B05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变异程度</a:t>
            </a:r>
            <a:r>
              <a:rPr lang="zh-CN" altLang="en-US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，</a:t>
            </a:r>
            <a:r>
              <a:rPr lang="en-US" altLang="zh-CN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可较全面地反映其分布特征。</a:t>
            </a:r>
            <a:endParaRPr lang="en-US" altLang="zh-CN" sz="2400" b="1" u="none" baseline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    描述</a:t>
            </a:r>
            <a:r>
              <a:rPr lang="zh-CN" altLang="en-US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集中趋势</a:t>
            </a:r>
            <a:r>
              <a:rPr lang="en-US" altLang="zh-CN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的指标：均数(</a:t>
            </a:r>
            <a:r>
              <a:rPr lang="zh-CN" altLang="en-US" sz="2400" b="1" i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Symbol" panose="05050102010706020507" pitchFamily="18" charset="2"/>
              </a:rPr>
              <a:t></a:t>
            </a:r>
            <a:r>
              <a:rPr lang="en-US" altLang="zh-CN" sz="2400" b="1" i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X </a:t>
            </a: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)、中位数</a:t>
            </a:r>
            <a:r>
              <a:rPr lang="en-US" altLang="zh-CN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(</a:t>
            </a:r>
            <a:r>
              <a:rPr lang="en-US" altLang="zh-CN" sz="2400" b="1" i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P</a:t>
            </a:r>
            <a:r>
              <a:rPr lang="en-US" altLang="zh-CN" sz="2400" b="1" u="none" baseline="-250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50</a:t>
            </a: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)等 </a:t>
            </a:r>
            <a:endParaRPr lang="zh-CN" altLang="en-US" sz="2400" b="1" u="none" baseline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    描述</a:t>
            </a:r>
            <a:r>
              <a:rPr lang="zh-CN" altLang="en-US" sz="2400" b="1" u="none" baseline="0">
                <a:solidFill>
                  <a:srgbClr val="00B05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离散趋势</a:t>
            </a: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的指标：标准差（</a:t>
            </a:r>
            <a:r>
              <a:rPr lang="en-US" altLang="zh-CN" sz="2400" b="1" i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S</a:t>
            </a: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）、四分位数间距</a:t>
            </a:r>
            <a:r>
              <a:rPr lang="en-US" altLang="zh-CN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(</a:t>
            </a:r>
            <a:r>
              <a:rPr lang="en-US" altLang="zh-CN" sz="2400" b="1" i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Q</a:t>
            </a:r>
            <a:r>
              <a:rPr lang="en-US" altLang="zh-CN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=</a:t>
            </a:r>
            <a:r>
              <a:rPr lang="en-US" altLang="zh-CN" sz="2400" b="1" i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P</a:t>
            </a:r>
            <a:r>
              <a:rPr lang="en-US" altLang="zh-CN" sz="2400" b="1" u="none" baseline="-250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75</a:t>
            </a:r>
            <a:r>
              <a:rPr lang="en-US" altLang="zh-CN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-</a:t>
            </a:r>
            <a:r>
              <a:rPr lang="en-US" altLang="zh-CN" sz="2400" b="1" i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P</a:t>
            </a:r>
            <a:r>
              <a:rPr lang="en-US" altLang="zh-CN" sz="2400" b="1" u="none" baseline="-250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25</a:t>
            </a: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)等</a:t>
            </a:r>
            <a:endParaRPr lang="zh-CN" altLang="en-US" sz="2400" b="1" u="none" baseline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5.</a:t>
            </a:r>
            <a:r>
              <a:rPr lang="zh-CN" altLang="en-US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中位数（</a:t>
            </a:r>
            <a:r>
              <a:rPr lang="en-US" altLang="zh-CN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median）</a:t>
            </a:r>
            <a:endParaRPr lang="en-US" altLang="zh-CN" sz="2400" b="1" u="none" baseline="0">
              <a:solidFill>
                <a:srgbClr val="3333CC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    一组观测值从小到大顺序排列，位次居中的观测值即为中位数，用</a:t>
            </a:r>
            <a:r>
              <a:rPr lang="en-US" altLang="zh-CN" sz="2400" b="1" i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M</a:t>
            </a: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表示。</a:t>
            </a:r>
            <a:endParaRPr lang="zh-CN" altLang="en-US" sz="2400" b="1" u="none" baseline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6.</a:t>
            </a:r>
            <a:r>
              <a:rPr lang="zh-CN" altLang="en-US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百分位数（</a:t>
            </a:r>
            <a:r>
              <a:rPr lang="en-US" altLang="zh-CN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percentile</a:t>
            </a:r>
            <a:r>
              <a:rPr lang="zh-CN" altLang="en-US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，</a:t>
            </a:r>
            <a:r>
              <a:rPr lang="en-US" altLang="zh-CN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Px</a:t>
            </a:r>
            <a:r>
              <a:rPr lang="zh-CN" altLang="en-US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）</a:t>
            </a:r>
            <a:endParaRPr lang="zh-CN" altLang="en-US" sz="2400" b="1" u="none" baseline="0">
              <a:solidFill>
                <a:srgbClr val="3333CC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    </a:t>
            </a: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是一组从小到大排列的观测值的百等份分割值。和中位数一样，都是位置指标。</a:t>
            </a:r>
            <a:endParaRPr lang="zh-CN" altLang="en-US" sz="2400" b="1" u="none" baseline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    中位数</a:t>
            </a:r>
            <a:r>
              <a:rPr lang="en-US" altLang="zh-CN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=</a:t>
            </a:r>
            <a:r>
              <a:rPr lang="en-US" altLang="zh-CN" sz="2400" b="1" i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P</a:t>
            </a:r>
            <a:r>
              <a:rPr lang="en-US" altLang="zh-CN" sz="2400" b="1" u="none" baseline="-250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50</a:t>
            </a: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，上四分位数</a:t>
            </a:r>
            <a:r>
              <a:rPr lang="en-US" altLang="zh-CN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=</a:t>
            </a:r>
            <a:r>
              <a:rPr lang="en-US" altLang="zh-CN" sz="2400" b="1" i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P</a:t>
            </a:r>
            <a:r>
              <a:rPr lang="en-US" altLang="zh-CN" sz="2400" b="1" u="none" baseline="-250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25</a:t>
            </a: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，下四分位数</a:t>
            </a:r>
            <a:r>
              <a:rPr lang="en-US" altLang="zh-CN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=</a:t>
            </a:r>
            <a:r>
              <a:rPr lang="en-US" altLang="zh-CN" sz="2400" b="1" i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P</a:t>
            </a:r>
            <a:r>
              <a:rPr lang="en-US" altLang="zh-CN" sz="2400" b="1" u="none" baseline="-2500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75</a:t>
            </a:r>
            <a:endParaRPr lang="en-US" altLang="zh-CN" sz="2400" b="1" u="none" baseline="-2500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TextBox 76"/>
          <p:cNvSpPr/>
          <p:nvPr/>
        </p:nvSpPr>
        <p:spPr>
          <a:xfrm>
            <a:off x="477837" y="163512"/>
            <a:ext cx="903287" cy="52387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800" u="none" baseline="0">
                <a:solidFill>
                  <a:srgbClr val="333333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概念</a:t>
            </a:r>
            <a:endParaRPr lang="zh-CN" altLang="en-US" sz="2800" u="none" baseline="0">
              <a:solidFill>
                <a:srgbClr val="333333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669" name="Freeform 6"/>
          <p:cNvSpPr/>
          <p:nvPr/>
        </p:nvSpPr>
        <p:spPr>
          <a:xfrm>
            <a:off x="0" y="163512"/>
            <a:ext cx="477837" cy="576262"/>
          </a:xfrm>
          <a:custGeom>
            <a:rect l="0" t="0" r="r" b="b"/>
            <a:pathLst>
              <a:path w="682" h="818">
                <a:moveTo>
                  <a:pt x="610" y="466"/>
                </a:moveTo>
                <a:lnTo>
                  <a:pt x="354" y="614"/>
                </a:lnTo>
                <a:lnTo>
                  <a:pt x="0" y="818"/>
                </a:lnTo>
                <a:lnTo>
                  <a:pt x="0" y="409"/>
                </a:lnTo>
                <a:lnTo>
                  <a:pt x="0" y="0"/>
                </a:lnTo>
                <a:lnTo>
                  <a:pt x="354" y="205"/>
                </a:lnTo>
                <a:cubicBezTo>
                  <a:pt x="436" y="252"/>
                  <a:pt x="518" y="299"/>
                  <a:pt x="600" y="347"/>
                </a:cubicBezTo>
                <a:cubicBezTo>
                  <a:pt x="682" y="388"/>
                  <a:pt x="668" y="427"/>
                  <a:pt x="610" y="466"/>
                </a:cubicBezTo>
              </a:path>
            </a:pathLst>
          </a:custGeom>
          <a:solidFill>
            <a:srgbClr val="0098A8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70" name="Rectangle 4"/>
          <p:cNvSpPr/>
          <p:nvPr/>
        </p:nvSpPr>
        <p:spPr>
          <a:xfrm>
            <a:off x="477837" y="1125537"/>
            <a:ext cx="11596688" cy="3748087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7.</a:t>
            </a:r>
            <a:r>
              <a:rPr lang="zh-CN" altLang="en-US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正态分布(</a:t>
            </a:r>
            <a:r>
              <a:rPr lang="en-US" altLang="zh-CN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normal distribution) </a:t>
            </a:r>
            <a:endParaRPr lang="en-US" altLang="zh-CN" sz="2400" b="1" u="none" baseline="0">
              <a:solidFill>
                <a:srgbClr val="3333CC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    又称</a:t>
            </a:r>
            <a:r>
              <a:rPr lang="en-US" altLang="zh-CN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高斯分布(gaussian distribution)</a:t>
            </a: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，是一种重要的连续分布，多数频数集中在中央位置，两端的频数分布大致对称。是许多统计方法的理论基础。</a:t>
            </a:r>
            <a:endParaRPr lang="zh-CN" altLang="en-US" sz="2400" b="1" u="none" baseline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8.</a:t>
            </a:r>
            <a:r>
              <a:rPr lang="zh-CN" altLang="en-US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偏态分布(</a:t>
            </a:r>
            <a:r>
              <a:rPr lang="en-US" altLang="zh-CN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skewed distribution)</a:t>
            </a:r>
            <a:endParaRPr lang="en-US" altLang="zh-CN" sz="2400" b="1" u="none" baseline="0">
              <a:solidFill>
                <a:srgbClr val="3333CC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    是指频数分布不对称，集中位置偏向一侧。若集中位置偏向数值小的一侧，称为</a:t>
            </a:r>
            <a:r>
              <a:rPr lang="zh-CN" altLang="en-US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正偏态分布</a:t>
            </a:r>
            <a:r>
              <a:rPr lang="en-US" altLang="zh-CN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;</a:t>
            </a: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集中位置偏向数值大的一侧，称为</a:t>
            </a:r>
            <a:r>
              <a:rPr lang="zh-CN" altLang="en-US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负偏态分布</a:t>
            </a:r>
            <a:r>
              <a:rPr lang="en-US" altLang="zh-CN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。</a:t>
            </a:r>
            <a:endParaRPr lang="en-US" altLang="zh-CN" sz="2400" b="1" u="none" baseline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endParaRPr lang="zh-CN" altLang="en-US" sz="2400" b="1" u="none" baseline="0">
              <a:solidFill>
                <a:srgbClr val="000000"/>
              </a:solidFill>
              <a:latin typeface="楷体_GB2312" pitchFamily="49" charset="-122"/>
              <a:ea typeface="楷体_GB2312" pitchFamily="49" charset="-122"/>
              <a:sym typeface="Arial" pitchFamily="34" charset="0"/>
            </a:endParaRPr>
          </a:p>
        </p:txBody>
      </p:sp>
      <p:sp>
        <p:nvSpPr>
          <p:cNvPr id="1048671" name="矩形 1"/>
          <p:cNvSpPr/>
          <p:nvPr/>
        </p:nvSpPr>
        <p:spPr>
          <a:xfrm>
            <a:off x="6530975" y="1265237"/>
            <a:ext cx="1295400" cy="434975"/>
          </a:xfrm>
          <a:prstGeom prst="rect">
            <a:avLst/>
          </a:prstGeom>
          <a:noFill/>
          <a:ln w="9525" cap="flat" cmpd="sng">
            <a:solidFill>
              <a:srgbClr val="006794">
                <a:alpha val="100000"/>
              </a:srgbClr>
            </a:solidFill>
            <a:prstDash val="solid"/>
            <a:round/>
          </a:ln>
        </p:spPr>
        <p:txBody>
          <a:bodyPr vert="horz" lIns="91440" tIns="45720" rIns="91440" bIns="45720" anchor="t"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i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Symbol" panose="05050102010706020507" pitchFamily="18" charset="2"/>
              </a:rPr>
              <a:t></a:t>
            </a:r>
            <a:r>
              <a:rPr lang="en-US" altLang="zh-CN" sz="2400" b="1" i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X </a:t>
            </a:r>
            <a:r>
              <a:rPr lang="en-US" altLang="zh-CN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±</a:t>
            </a:r>
            <a:r>
              <a:rPr lang="zh-CN" altLang="en-US" sz="2400" b="1" i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S</a:t>
            </a:r>
            <a:endParaRPr lang="zh-CN" altLang="en-US" sz="2400" b="1" i="1" u="none" baseline="0">
              <a:solidFill>
                <a:srgbClr val="242424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672" name="矩形 6"/>
          <p:cNvSpPr/>
          <p:nvPr/>
        </p:nvSpPr>
        <p:spPr>
          <a:xfrm>
            <a:off x="6675437" y="2849562"/>
            <a:ext cx="1006475" cy="434975"/>
          </a:xfrm>
          <a:prstGeom prst="rect">
            <a:avLst/>
          </a:prstGeom>
          <a:noFill/>
          <a:ln w="9525" cap="flat" cmpd="sng">
            <a:solidFill>
              <a:srgbClr val="006794">
                <a:alpha val="100000"/>
              </a:srgbClr>
            </a:solidFill>
            <a:prstDash val="solid"/>
            <a:round/>
          </a:ln>
        </p:spPr>
        <p:txBody>
          <a:bodyPr vert="horz" lIns="91440" tIns="45720" rIns="91440" bIns="45720" anchor="t"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400" i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M</a:t>
            </a:r>
            <a:r>
              <a:rPr lang="en-US" altLang="zh-CN" sz="2400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, </a:t>
            </a:r>
            <a:r>
              <a:rPr lang="zh-CN" altLang="en-US" sz="2400" i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Q</a:t>
            </a:r>
            <a:endParaRPr lang="zh-CN" altLang="en-US" sz="2400" i="1" u="none" baseline="0">
              <a:solidFill>
                <a:srgbClr val="242424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  <p:pic>
        <p:nvPicPr>
          <p:cNvPr id="2097202" name="Picture 7"/>
          <p:cNvPicPr/>
          <p:nvPr/>
        </p:nvPicPr>
        <p:blipFill>
          <a:blip r:embed="rId2"/>
          <a:stretch>
            <a:fillRect/>
          </a:stretch>
        </p:blipFill>
        <p:spPr>
          <a:xfrm>
            <a:off x="3640137" y="4581525"/>
            <a:ext cx="4914900" cy="16383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TextBox 76"/>
          <p:cNvSpPr/>
          <p:nvPr/>
        </p:nvSpPr>
        <p:spPr>
          <a:xfrm>
            <a:off x="477837" y="163512"/>
            <a:ext cx="903287" cy="52387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800" u="none" baseline="0">
                <a:solidFill>
                  <a:srgbClr val="333333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概念</a:t>
            </a:r>
            <a:endParaRPr lang="zh-CN" altLang="en-US" sz="2800" u="none" baseline="0">
              <a:solidFill>
                <a:srgbClr val="333333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674" name="Freeform 6"/>
          <p:cNvSpPr/>
          <p:nvPr/>
        </p:nvSpPr>
        <p:spPr>
          <a:xfrm>
            <a:off x="0" y="163512"/>
            <a:ext cx="477837" cy="576262"/>
          </a:xfrm>
          <a:custGeom>
            <a:rect l="0" t="0" r="r" b="b"/>
            <a:pathLst>
              <a:path w="682" h="818">
                <a:moveTo>
                  <a:pt x="610" y="466"/>
                </a:moveTo>
                <a:lnTo>
                  <a:pt x="354" y="614"/>
                </a:lnTo>
                <a:lnTo>
                  <a:pt x="0" y="818"/>
                </a:lnTo>
                <a:lnTo>
                  <a:pt x="0" y="409"/>
                </a:lnTo>
                <a:lnTo>
                  <a:pt x="0" y="0"/>
                </a:lnTo>
                <a:lnTo>
                  <a:pt x="354" y="205"/>
                </a:lnTo>
                <a:cubicBezTo>
                  <a:pt x="436" y="252"/>
                  <a:pt x="518" y="299"/>
                  <a:pt x="600" y="347"/>
                </a:cubicBezTo>
                <a:cubicBezTo>
                  <a:pt x="682" y="388"/>
                  <a:pt x="668" y="427"/>
                  <a:pt x="610" y="466"/>
                </a:cubicBezTo>
              </a:path>
            </a:pathLst>
          </a:custGeom>
          <a:solidFill>
            <a:srgbClr val="0098A8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75" name="Rectangle 4"/>
          <p:cNvSpPr/>
          <p:nvPr/>
        </p:nvSpPr>
        <p:spPr>
          <a:xfrm>
            <a:off x="477837" y="1393825"/>
            <a:ext cx="11596688" cy="4621212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9.</a:t>
            </a:r>
            <a:r>
              <a:rPr lang="zh-CN" altLang="en-US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分类变量（</a:t>
            </a:r>
            <a:r>
              <a:rPr lang="en-US" altLang="zh-CN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categorical variable）</a:t>
            </a:r>
            <a:endParaRPr lang="en-US" altLang="zh-CN" sz="2400" b="1" u="none" baseline="0">
              <a:solidFill>
                <a:srgbClr val="3333CC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fontAlgn="base" latinLnBrk="1">
              <a:lnSpc>
                <a:spcPct val="110000"/>
              </a:lnSpc>
              <a:spcBef>
                <a:spcPct val="5000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    又称</a:t>
            </a:r>
            <a:r>
              <a:rPr lang="zh-CN" altLang="en-US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名义变量</a:t>
            </a:r>
            <a:r>
              <a:rPr lang="zh-CN" altLang="en-US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，</a:t>
            </a:r>
            <a:r>
              <a:rPr lang="zh-CN" altLang="en-US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定性变量</a:t>
            </a:r>
            <a:r>
              <a:rPr lang="en-US" altLang="zh-CN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。将观察对象按某种属性或类别分组计数值。根据属性的特点又可分为：</a:t>
            </a:r>
            <a:endParaRPr lang="en-US" altLang="zh-CN" sz="2400" b="1" u="none" baseline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fontAlgn="base" latinLnBrk="1">
              <a:lnSpc>
                <a:spcPct val="110000"/>
              </a:lnSpc>
              <a:spcBef>
                <a:spcPct val="5000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    ①无序分类（</a:t>
            </a:r>
            <a:r>
              <a:rPr lang="en-US" altLang="zh-CN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unordered categories）</a:t>
            </a: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属性之间无程度上的差别。如性别</a:t>
            </a:r>
            <a:r>
              <a:rPr lang="en-US" altLang="zh-CN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、</a:t>
            </a: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阴性与阳性</a:t>
            </a:r>
            <a:r>
              <a:rPr lang="en-US" altLang="zh-CN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、</a:t>
            </a: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血型等。所得资料常称</a:t>
            </a:r>
            <a:r>
              <a:rPr lang="zh-CN" altLang="en-US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计数资料(</a:t>
            </a:r>
            <a:r>
              <a:rPr lang="en-US" altLang="zh-CN" sz="2400" u="none" baseline="0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enumeration data</a:t>
            </a:r>
            <a:r>
              <a:rPr lang="zh-CN" altLang="en-US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)</a:t>
            </a:r>
            <a:r>
              <a:rPr lang="en-US" altLang="zh-CN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。 </a:t>
            </a:r>
            <a:endParaRPr lang="en-US" altLang="zh-CN" sz="2400" b="1" u="none" baseline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fontAlgn="base" latinLnBrk="1">
              <a:lnSpc>
                <a:spcPct val="110000"/>
              </a:lnSpc>
              <a:spcBef>
                <a:spcPct val="5000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    ②有序分类（</a:t>
            </a:r>
            <a:r>
              <a:rPr lang="en-US" altLang="zh-CN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ordinal categories）</a:t>
            </a: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属性之间有程度上的差别。如临床疗效分为治愈、显效、好转、无效四级等。所得资料常称</a:t>
            </a:r>
            <a:r>
              <a:rPr lang="zh-CN" altLang="en-US" sz="2400" b="1" u="sng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等级资料</a:t>
            </a:r>
            <a:r>
              <a:rPr lang="zh-CN" altLang="en-US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(</a:t>
            </a:r>
            <a:r>
              <a:rPr lang="en-US" altLang="zh-CN" sz="2400" u="none" baseline="0">
                <a:solidFill>
                  <a:srgbClr val="0000FF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rank data</a:t>
            </a:r>
            <a:r>
              <a:rPr lang="zh-CN" altLang="en-US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)</a:t>
            </a: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。</a:t>
            </a:r>
            <a:endParaRPr lang="zh-CN" altLang="en-US" sz="2400" b="1" u="none" baseline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fontAlgn="base" latinLnBrk="1">
              <a:lnSpc>
                <a:spcPct val="110000"/>
              </a:lnSpc>
              <a:spcBef>
                <a:spcPct val="50000"/>
              </a:spcBef>
              <a:spcAft>
                <a:spcPct val="0"/>
              </a:spcAft>
              <a:buSzTx/>
              <a:buFontTx/>
              <a:buNone/>
            </a:pPr>
            <a:endParaRPr lang="zh-CN" altLang="en-US" sz="2400" b="1" u="none" baseline="0">
              <a:solidFill>
                <a:srgbClr val="000000"/>
              </a:solidFill>
              <a:latin typeface="楷体_GB2312" pitchFamily="49" charset="-122"/>
              <a:ea typeface="楷体_GB2312" pitchFamily="49" charset="-122"/>
              <a:sym typeface="Arial" pitchFamily="34" charset="0"/>
            </a:endParaRPr>
          </a:p>
          <a:p>
            <a:pPr marL="0" lvl="0" indent="0" algn="l" fontAlgn="base" latinLnBrk="1">
              <a:lnSpc>
                <a:spcPct val="114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endParaRPr lang="zh-CN" altLang="en-US" sz="2400" b="1" u="none" baseline="0">
              <a:solidFill>
                <a:srgbClr val="000000"/>
              </a:solidFill>
              <a:latin typeface="楷体_GB2312" pitchFamily="49" charset="-122"/>
              <a:ea typeface="楷体_GB2312" pitchFamily="49" charset="-122"/>
              <a:sym typeface="Arial" pitchFamily="34" charset="0"/>
            </a:endParaRPr>
          </a:p>
        </p:txBody>
      </p:sp>
      <p:sp>
        <p:nvSpPr>
          <p:cNvPr id="1048676" name="矩形 4"/>
          <p:cNvSpPr/>
          <p:nvPr/>
        </p:nvSpPr>
        <p:spPr>
          <a:xfrm>
            <a:off x="6746875" y="1481137"/>
            <a:ext cx="2952750" cy="434975"/>
          </a:xfrm>
          <a:prstGeom prst="rect">
            <a:avLst/>
          </a:prstGeom>
          <a:noFill/>
          <a:ln w="9525" cap="flat" cmpd="sng">
            <a:solidFill>
              <a:srgbClr val="006794">
                <a:alpha val="100000"/>
              </a:srgbClr>
            </a:solidFill>
            <a:prstDash val="solid"/>
            <a:round/>
          </a:ln>
        </p:spPr>
        <p:txBody>
          <a:bodyPr vert="horz" lIns="91440" tIns="45720" rIns="91440" bIns="45720" anchor="t"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242424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rPr>
              <a:t>频数</a:t>
            </a:r>
            <a:r>
              <a:rPr lang="en-US" altLang="zh-CN" sz="2400" b="1" u="none" baseline="0">
                <a:solidFill>
                  <a:srgbClr val="242424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rPr>
              <a:t>(</a:t>
            </a:r>
            <a:r>
              <a:rPr lang="zh-CN" altLang="en-US" sz="2400" b="1" u="none" baseline="0">
                <a:solidFill>
                  <a:srgbClr val="242424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rPr>
              <a:t>构成比</a:t>
            </a:r>
            <a:r>
              <a:rPr lang="en-US" altLang="zh-CN" sz="2400" b="1" u="none" baseline="0">
                <a:solidFill>
                  <a:srgbClr val="242424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rPr>
              <a:t>)</a:t>
            </a:r>
            <a:r>
              <a:rPr lang="zh-CN" altLang="en-US" sz="2400" b="1" u="none" baseline="0">
                <a:solidFill>
                  <a:srgbClr val="242424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rPr>
              <a:t>、率</a:t>
            </a:r>
            <a:endParaRPr lang="zh-CN" altLang="en-US" sz="2400" b="1" u="none" baseline="0">
              <a:solidFill>
                <a:srgbClr val="242424"/>
              </a:solidFill>
              <a:latin typeface="Arial" pitchFamily="34" charset="0"/>
              <a:ea typeface="宋体" panose="02010600030101010101" pitchFamily="2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TextBox 76"/>
          <p:cNvSpPr/>
          <p:nvPr/>
        </p:nvSpPr>
        <p:spPr>
          <a:xfrm>
            <a:off x="477837" y="163512"/>
            <a:ext cx="903287" cy="52387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800" u="none" baseline="0">
                <a:solidFill>
                  <a:srgbClr val="333333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概念</a:t>
            </a:r>
            <a:endParaRPr lang="zh-CN" altLang="en-US" sz="2800" u="none" baseline="0">
              <a:solidFill>
                <a:srgbClr val="333333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678" name="Freeform 6"/>
          <p:cNvSpPr/>
          <p:nvPr/>
        </p:nvSpPr>
        <p:spPr>
          <a:xfrm>
            <a:off x="0" y="163512"/>
            <a:ext cx="477837" cy="576262"/>
          </a:xfrm>
          <a:custGeom>
            <a:rect l="0" t="0" r="r" b="b"/>
            <a:pathLst>
              <a:path w="682" h="818">
                <a:moveTo>
                  <a:pt x="610" y="466"/>
                </a:moveTo>
                <a:lnTo>
                  <a:pt x="354" y="614"/>
                </a:lnTo>
                <a:lnTo>
                  <a:pt x="0" y="818"/>
                </a:lnTo>
                <a:lnTo>
                  <a:pt x="0" y="409"/>
                </a:lnTo>
                <a:lnTo>
                  <a:pt x="0" y="0"/>
                </a:lnTo>
                <a:lnTo>
                  <a:pt x="354" y="205"/>
                </a:lnTo>
                <a:cubicBezTo>
                  <a:pt x="436" y="252"/>
                  <a:pt x="518" y="299"/>
                  <a:pt x="600" y="347"/>
                </a:cubicBezTo>
                <a:cubicBezTo>
                  <a:pt x="682" y="388"/>
                  <a:pt x="668" y="427"/>
                  <a:pt x="610" y="466"/>
                </a:cubicBezTo>
              </a:path>
            </a:pathLst>
          </a:custGeom>
          <a:solidFill>
            <a:srgbClr val="0098A8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79" name="Rectangle 4"/>
          <p:cNvSpPr/>
          <p:nvPr/>
        </p:nvSpPr>
        <p:spPr>
          <a:xfrm>
            <a:off x="477837" y="1054100"/>
            <a:ext cx="11596688" cy="21050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10.</a:t>
            </a:r>
            <a:r>
              <a:rPr lang="zh-CN" altLang="en-US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变量间的转化</a:t>
            </a:r>
            <a:endParaRPr lang="zh-CN" altLang="en-US" sz="2400" b="1" u="none" baseline="0">
              <a:solidFill>
                <a:srgbClr val="3333CC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    </a:t>
            </a:r>
            <a:r>
              <a:rPr lang="zh-CN" altLang="en-US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根据统计分析需要，各类变量间可相互转化。但变量只能由“高级”向“低级”转化：定量 → 有序 → 分类</a:t>
            </a:r>
            <a:endParaRPr lang="zh-CN" altLang="en-US" sz="2400" b="1" u="none" baseline="0">
              <a:solidFill>
                <a:srgbClr val="242424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fontAlgn="base" latinLnBrk="1">
              <a:lnSpc>
                <a:spcPct val="114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endParaRPr lang="zh-CN" altLang="en-US" sz="2400" b="1" u="none" baseline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680" name="Rectangle 4"/>
          <p:cNvSpPr/>
          <p:nvPr/>
        </p:nvSpPr>
        <p:spPr>
          <a:xfrm>
            <a:off x="1592262" y="4479925"/>
            <a:ext cx="2039937" cy="461962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年龄（</a:t>
            </a:r>
            <a:r>
              <a:rPr lang="zh-CN" altLang="en-US" sz="2400" b="1" u="none" baseline="0">
                <a:solidFill>
                  <a:srgbClr val="3333CC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定量</a:t>
            </a:r>
            <a:r>
              <a:rPr lang="en-US" altLang="zh-CN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）</a:t>
            </a:r>
            <a:endParaRPr lang="en-US" altLang="zh-CN" sz="2400" b="1" u="none" baseline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681" name="Line 5"/>
          <p:cNvSpPr/>
          <p:nvPr/>
        </p:nvSpPr>
        <p:spPr>
          <a:xfrm>
            <a:off x="3878262" y="3743325"/>
            <a:ext cx="762000" cy="0"/>
          </a:xfrm>
          <a:prstGeom prst="line">
            <a:avLst/>
          </a:prstGeom>
          <a:noFill/>
          <a:ln w="28575" cap="flat" cmpd="sng">
            <a:solidFill>
              <a:srgbClr val="006794">
                <a:alpha val="100000"/>
              </a:srgbClr>
            </a:solidFill>
            <a:prstDash val="solid"/>
            <a:round/>
            <a:tailEnd type="triangle" w="med" len="med"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82" name="Rectangle 6"/>
          <p:cNvSpPr/>
          <p:nvPr/>
        </p:nvSpPr>
        <p:spPr>
          <a:xfrm>
            <a:off x="5554662" y="3011487"/>
            <a:ext cx="2046287" cy="46037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少年(</a:t>
            </a:r>
            <a:r>
              <a:rPr lang="en-US" altLang="zh-CN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7-17</a:t>
            </a: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岁)</a:t>
            </a:r>
            <a:endParaRPr lang="zh-CN" altLang="en-US" sz="2400" b="1" u="none" baseline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683" name="Line 7"/>
          <p:cNvSpPr/>
          <p:nvPr/>
        </p:nvSpPr>
        <p:spPr>
          <a:xfrm flipV="1">
            <a:off x="4830762" y="3284537"/>
            <a:ext cx="736600" cy="382587"/>
          </a:xfrm>
          <a:prstGeom prst="line">
            <a:avLst/>
          </a:prstGeom>
          <a:noFill/>
          <a:ln w="28575" cap="flat" cmpd="sng">
            <a:solidFill>
              <a:srgbClr val="006794">
                <a:alpha val="100000"/>
              </a:srgbClr>
            </a:solidFill>
            <a:prstDash val="solid"/>
            <a:round/>
            <a:tailEnd type="triangle" w="med" len="med"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84" name="Line 8"/>
          <p:cNvSpPr/>
          <p:nvPr/>
        </p:nvSpPr>
        <p:spPr>
          <a:xfrm>
            <a:off x="4810125" y="3863975"/>
            <a:ext cx="762000" cy="285750"/>
          </a:xfrm>
          <a:prstGeom prst="line">
            <a:avLst/>
          </a:prstGeom>
          <a:noFill/>
          <a:ln w="28575" cap="flat" cmpd="sng">
            <a:solidFill>
              <a:srgbClr val="006794">
                <a:alpha val="100000"/>
              </a:srgbClr>
            </a:solidFill>
            <a:prstDash val="solid"/>
            <a:round/>
            <a:tailEnd type="triangle" w="med" len="med"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85" name="Rectangle 9"/>
          <p:cNvSpPr/>
          <p:nvPr/>
        </p:nvSpPr>
        <p:spPr>
          <a:xfrm>
            <a:off x="5557837" y="4005262"/>
            <a:ext cx="2200275" cy="46196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中年(</a:t>
            </a:r>
            <a:r>
              <a:rPr lang="en-US" altLang="zh-CN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41-65</a:t>
            </a: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岁)</a:t>
            </a:r>
            <a:endParaRPr lang="zh-CN" altLang="en-US" sz="2400" b="1" u="none" baseline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686" name="Rectangle 10"/>
          <p:cNvSpPr/>
          <p:nvPr/>
        </p:nvSpPr>
        <p:spPr>
          <a:xfrm>
            <a:off x="7916862" y="3438525"/>
            <a:ext cx="1422400" cy="46196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（有序）</a:t>
            </a:r>
            <a:endParaRPr lang="zh-CN" altLang="en-US" sz="2400" b="1" u="none" baseline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687" name="Line 12"/>
          <p:cNvSpPr/>
          <p:nvPr/>
        </p:nvSpPr>
        <p:spPr>
          <a:xfrm>
            <a:off x="3878262" y="5810250"/>
            <a:ext cx="762000" cy="0"/>
          </a:xfrm>
          <a:prstGeom prst="line">
            <a:avLst/>
          </a:prstGeom>
          <a:noFill/>
          <a:ln w="28575" cap="flat" cmpd="sng">
            <a:solidFill>
              <a:srgbClr val="006794">
                <a:alpha val="100000"/>
              </a:srgbClr>
            </a:solidFill>
            <a:prstDash val="solid"/>
            <a:round/>
            <a:tailEnd type="triangle" w="med" len="med"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88" name="Rectangle 13"/>
          <p:cNvSpPr/>
          <p:nvPr/>
        </p:nvSpPr>
        <p:spPr>
          <a:xfrm>
            <a:off x="5630862" y="5241925"/>
            <a:ext cx="2354262" cy="46196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非成人(＜</a:t>
            </a:r>
            <a:r>
              <a:rPr lang="en-US" altLang="zh-CN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18</a:t>
            </a: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岁)</a:t>
            </a:r>
            <a:endParaRPr lang="zh-CN" altLang="en-US" sz="2400" b="1" u="none" baseline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689" name="Line 14"/>
          <p:cNvSpPr/>
          <p:nvPr/>
        </p:nvSpPr>
        <p:spPr>
          <a:xfrm flipV="1">
            <a:off x="4868862" y="5505450"/>
            <a:ext cx="685800" cy="228600"/>
          </a:xfrm>
          <a:prstGeom prst="line">
            <a:avLst/>
          </a:prstGeom>
          <a:noFill/>
          <a:ln w="28575" cap="flat" cmpd="sng">
            <a:solidFill>
              <a:srgbClr val="006794">
                <a:alpha val="100000"/>
              </a:srgbClr>
            </a:solidFill>
            <a:prstDash val="solid"/>
            <a:round/>
            <a:tailEnd type="triangle" w="med" len="med"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90" name="Line 15"/>
          <p:cNvSpPr/>
          <p:nvPr/>
        </p:nvSpPr>
        <p:spPr>
          <a:xfrm>
            <a:off x="4868862" y="5886450"/>
            <a:ext cx="685800" cy="249237"/>
          </a:xfrm>
          <a:prstGeom prst="line">
            <a:avLst/>
          </a:prstGeom>
          <a:noFill/>
          <a:ln w="28575" cap="flat" cmpd="sng">
            <a:solidFill>
              <a:srgbClr val="006794">
                <a:alpha val="100000"/>
              </a:srgbClr>
            </a:solidFill>
            <a:prstDash val="solid"/>
            <a:round/>
            <a:tailEnd type="triangle" w="med" len="med"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91" name="Rectangle 16"/>
          <p:cNvSpPr/>
          <p:nvPr/>
        </p:nvSpPr>
        <p:spPr>
          <a:xfrm>
            <a:off x="5649912" y="5919787"/>
            <a:ext cx="2044700" cy="46196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成人(≥</a:t>
            </a:r>
            <a:r>
              <a:rPr lang="en-US" altLang="zh-CN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18</a:t>
            </a: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岁)</a:t>
            </a:r>
            <a:endParaRPr lang="zh-CN" altLang="en-US" sz="2400" b="1" u="none" baseline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692" name="Rectangle 17"/>
          <p:cNvSpPr/>
          <p:nvPr/>
        </p:nvSpPr>
        <p:spPr>
          <a:xfrm>
            <a:off x="7947025" y="5505450"/>
            <a:ext cx="1422400" cy="46037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（分类）</a:t>
            </a:r>
            <a:endParaRPr lang="zh-CN" altLang="en-US" sz="2400" b="1" u="none" baseline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693" name="Line 5"/>
          <p:cNvSpPr/>
          <p:nvPr/>
        </p:nvSpPr>
        <p:spPr>
          <a:xfrm>
            <a:off x="4832350" y="3743325"/>
            <a:ext cx="762000" cy="0"/>
          </a:xfrm>
          <a:prstGeom prst="line">
            <a:avLst/>
          </a:prstGeom>
          <a:noFill/>
          <a:ln w="28575" cap="flat" cmpd="sng">
            <a:solidFill>
              <a:srgbClr val="006794">
                <a:alpha val="100000"/>
              </a:srgbClr>
            </a:solidFill>
            <a:prstDash val="solid"/>
            <a:round/>
            <a:tailEnd type="triangle" w="med" len="med"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94" name="Rectangle 6"/>
          <p:cNvSpPr/>
          <p:nvPr/>
        </p:nvSpPr>
        <p:spPr>
          <a:xfrm>
            <a:off x="5567362" y="3500437"/>
            <a:ext cx="2201862" cy="46196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青年(</a:t>
            </a:r>
            <a:r>
              <a:rPr lang="en-US" altLang="zh-CN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18-40</a:t>
            </a: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岁)</a:t>
            </a:r>
            <a:endParaRPr lang="zh-CN" altLang="en-US" sz="2400" b="1" u="none" baseline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695" name="Line 7"/>
          <p:cNvSpPr/>
          <p:nvPr/>
        </p:nvSpPr>
        <p:spPr>
          <a:xfrm flipV="1">
            <a:off x="4764087" y="2781300"/>
            <a:ext cx="790575" cy="744537"/>
          </a:xfrm>
          <a:prstGeom prst="line">
            <a:avLst/>
          </a:prstGeom>
          <a:noFill/>
          <a:ln w="28575" cap="flat" cmpd="sng">
            <a:solidFill>
              <a:srgbClr val="006794">
                <a:alpha val="100000"/>
              </a:srgbClr>
            </a:solidFill>
            <a:prstDash val="solid"/>
            <a:round/>
            <a:tailEnd type="triangle" w="med" len="med"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96" name="Line 8"/>
          <p:cNvSpPr/>
          <p:nvPr/>
        </p:nvSpPr>
        <p:spPr>
          <a:xfrm>
            <a:off x="4730750" y="3971925"/>
            <a:ext cx="823912" cy="609600"/>
          </a:xfrm>
          <a:prstGeom prst="line">
            <a:avLst/>
          </a:prstGeom>
          <a:noFill/>
          <a:ln w="28575" cap="flat" cmpd="sng">
            <a:solidFill>
              <a:srgbClr val="006794">
                <a:alpha val="100000"/>
              </a:srgbClr>
            </a:solidFill>
            <a:prstDash val="solid"/>
            <a:round/>
            <a:tailEnd type="triangle" w="med" len="med"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697" name="Rectangle 6"/>
          <p:cNvSpPr/>
          <p:nvPr/>
        </p:nvSpPr>
        <p:spPr>
          <a:xfrm>
            <a:off x="5567362" y="2492375"/>
            <a:ext cx="1889125" cy="46196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童年(＜</a:t>
            </a:r>
            <a:r>
              <a:rPr lang="en-US" altLang="zh-CN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7</a:t>
            </a: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岁)</a:t>
            </a:r>
            <a:endParaRPr lang="zh-CN" altLang="en-US" sz="2400" b="1" u="none" baseline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698" name="Rectangle 6"/>
          <p:cNvSpPr/>
          <p:nvPr/>
        </p:nvSpPr>
        <p:spPr>
          <a:xfrm>
            <a:off x="5551487" y="4479925"/>
            <a:ext cx="2043112" cy="46196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老年(≥</a:t>
            </a:r>
            <a:r>
              <a:rPr lang="en-US" altLang="zh-CN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66</a:t>
            </a:r>
            <a:r>
              <a:rPr lang="zh-CN" altLang="en-US" sz="2400" b="1" u="none" baseline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岁)</a:t>
            </a:r>
            <a:endParaRPr lang="zh-CN" altLang="en-US" sz="2400" b="1" u="none" baseline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2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2"/>
                            </p:stCondLst>
                            <p:childTnLst>
                              <p:par>
                                <p:cTn id="15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3"/>
                            </p:stCondLst>
                            <p:childTnLst>
                              <p:par>
                                <p:cTn id="18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4"/>
                            </p:stCondLst>
                            <p:childTnLst>
                              <p:par>
                                <p:cTn id="21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5"/>
                            </p:stCondLst>
                            <p:childTnLst>
                              <p:par>
                                <p:cTn id="24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6"/>
                            </p:stCondLst>
                            <p:childTnLst>
                              <p:par>
                                <p:cTn id="31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7"/>
                            </p:stCondLst>
                            <p:childTnLst>
                              <p:par>
                                <p:cTn id="34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8"/>
                            </p:stCondLst>
                            <p:childTnLst>
                              <p:par>
                                <p:cTn id="37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9"/>
                            </p:stCondLst>
                            <p:childTnLst>
                              <p:par>
                                <p:cTn id="40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47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2"/>
                            </p:stCondLst>
                            <p:childTnLst>
                              <p:par>
                                <p:cTn id="50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3"/>
                            </p:stCondLst>
                            <p:childTnLst>
                              <p:par>
                                <p:cTn id="53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4"/>
                            </p:stCondLst>
                            <p:childTnLst>
                              <p:par>
                                <p:cTn id="56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5"/>
                            </p:stCondLst>
                            <p:childTnLst>
                              <p:par>
                                <p:cTn id="59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82" name=""/>
        <p:cNvGrpSpPr/>
        <p:nvPr/>
      </p:nvGrpSpPr>
      <p:grpSpPr>
        <a:xfrm>
          <a:off x="0" y="0"/>
          <a:ext cx="0" cy="0"/>
        </a:xfrm>
      </p:grpSpPr>
      <p:sp>
        <p:nvSpPr>
          <p:cNvPr id="1048699" name="Freeform 5"/>
          <p:cNvSpPr/>
          <p:nvPr/>
        </p:nvSpPr>
        <p:spPr>
          <a:xfrm>
            <a:off x="3309937" y="1395412"/>
            <a:ext cx="8886825" cy="1881187"/>
          </a:xfrm>
          <a:custGeom>
            <a:rect l="0" t="0" r="r" b="b"/>
            <a:pathLst>
              <a:path w="11567" h="2441">
                <a:moveTo>
                  <a:pt x="11567" y="2441"/>
                </a:moveTo>
                <a:lnTo>
                  <a:pt x="0" y="2441"/>
                </a:lnTo>
                <a:lnTo>
                  <a:pt x="1542" y="0"/>
                </a:lnTo>
                <a:lnTo>
                  <a:pt x="11567" y="0"/>
                </a:lnTo>
                <a:lnTo>
                  <a:pt x="11567" y="2441"/>
                </a:lnTo>
              </a:path>
            </a:pathLst>
          </a:custGeom>
          <a:solidFill>
            <a:srgbClr val="595959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700" name="Freeform 6"/>
          <p:cNvSpPr/>
          <p:nvPr/>
        </p:nvSpPr>
        <p:spPr>
          <a:xfrm>
            <a:off x="0" y="4075112"/>
            <a:ext cx="5695950" cy="1712912"/>
          </a:xfrm>
          <a:custGeom>
            <a:rect l="0" t="0" r="r" b="b"/>
            <a:pathLst>
              <a:path w="7413" h="2222">
                <a:moveTo>
                  <a:pt x="0" y="0"/>
                </a:moveTo>
                <a:lnTo>
                  <a:pt x="7413" y="0"/>
                </a:lnTo>
                <a:lnTo>
                  <a:pt x="6010" y="2222"/>
                </a:lnTo>
                <a:lnTo>
                  <a:pt x="0" y="2222"/>
                </a:lnTo>
                <a:lnTo>
                  <a:pt x="0" y="0"/>
                </a:lnTo>
              </a:path>
            </a:pathLst>
          </a:custGeom>
          <a:solidFill>
            <a:srgbClr val="C9C9C9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701" name="Freeform 7"/>
          <p:cNvSpPr/>
          <p:nvPr/>
        </p:nvSpPr>
        <p:spPr>
          <a:xfrm>
            <a:off x="0" y="2052637"/>
            <a:ext cx="10733088" cy="2981325"/>
          </a:xfrm>
          <a:custGeom>
            <a:rect l="0" t="0" r="r" b="b"/>
            <a:pathLst>
              <a:path w="13970" h="3869">
                <a:moveTo>
                  <a:pt x="0" y="0"/>
                </a:moveTo>
                <a:lnTo>
                  <a:pt x="13970" y="0"/>
                </a:lnTo>
                <a:lnTo>
                  <a:pt x="11527" y="3869"/>
                </a:lnTo>
                <a:lnTo>
                  <a:pt x="0" y="3869"/>
                </a:lnTo>
                <a:lnTo>
                  <a:pt x="0" y="0"/>
                </a:lnTo>
              </a:path>
            </a:pathLst>
          </a:custGeom>
          <a:solidFill>
            <a:srgbClr val="0098A8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702" name="Freeform 8"/>
          <p:cNvSpPr/>
          <p:nvPr/>
        </p:nvSpPr>
        <p:spPr>
          <a:xfrm>
            <a:off x="11231562" y="1908175"/>
            <a:ext cx="557212" cy="900112"/>
          </a:xfrm>
          <a:custGeom>
            <a:rect l="0" t="0" r="r" b="b"/>
            <a:pathLst>
              <a:path w="725" h="1169">
                <a:moveTo>
                  <a:pt x="584" y="443"/>
                </a:moveTo>
                <a:lnTo>
                  <a:pt x="725" y="585"/>
                </a:lnTo>
                <a:lnTo>
                  <a:pt x="584" y="726"/>
                </a:lnTo>
                <a:lnTo>
                  <a:pt x="141" y="1169"/>
                </a:lnTo>
                <a:lnTo>
                  <a:pt x="0" y="1028"/>
                </a:lnTo>
                <a:lnTo>
                  <a:pt x="443" y="585"/>
                </a:lnTo>
                <a:lnTo>
                  <a:pt x="0" y="141"/>
                </a:lnTo>
                <a:lnTo>
                  <a:pt x="141" y="0"/>
                </a:lnTo>
                <a:lnTo>
                  <a:pt x="584" y="443"/>
                </a:lnTo>
              </a:path>
            </a:pathLst>
          </a:custGeom>
          <a:solidFill>
            <a:srgbClr val="FFFFFF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703" name="Freeform 9"/>
          <p:cNvSpPr/>
          <p:nvPr/>
        </p:nvSpPr>
        <p:spPr>
          <a:xfrm>
            <a:off x="10591800" y="6049962"/>
            <a:ext cx="1604962" cy="808037"/>
          </a:xfrm>
          <a:custGeom>
            <a:rect l="0" t="0" r="r" b="b"/>
            <a:pathLst>
              <a:path w="2088" h="1048">
                <a:moveTo>
                  <a:pt x="2088" y="0"/>
                </a:moveTo>
                <a:lnTo>
                  <a:pt x="2088" y="1048"/>
                </a:lnTo>
                <a:lnTo>
                  <a:pt x="0" y="1048"/>
                </a:lnTo>
                <a:lnTo>
                  <a:pt x="662" y="0"/>
                </a:lnTo>
                <a:lnTo>
                  <a:pt x="2088" y="0"/>
                </a:lnTo>
              </a:path>
            </a:pathLst>
          </a:custGeom>
          <a:solidFill>
            <a:srgbClr val="C1C0C3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704" name="Freeform 10"/>
          <p:cNvSpPr/>
          <p:nvPr/>
        </p:nvSpPr>
        <p:spPr>
          <a:xfrm>
            <a:off x="10301288" y="6208712"/>
            <a:ext cx="1895475" cy="649287"/>
          </a:xfrm>
          <a:custGeom>
            <a:rect l="0" t="0" r="r" b="b"/>
            <a:pathLst>
              <a:path w="2467" h="843">
                <a:moveTo>
                  <a:pt x="2467" y="0"/>
                </a:moveTo>
                <a:lnTo>
                  <a:pt x="2467" y="843"/>
                </a:lnTo>
                <a:lnTo>
                  <a:pt x="0" y="843"/>
                </a:lnTo>
                <a:lnTo>
                  <a:pt x="533" y="0"/>
                </a:lnTo>
                <a:lnTo>
                  <a:pt x="2467" y="0"/>
                </a:lnTo>
              </a:path>
            </a:pathLst>
          </a:custGeom>
          <a:solidFill>
            <a:srgbClr val="0098A8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705" name="TextBox 11"/>
          <p:cNvSpPr/>
          <p:nvPr/>
        </p:nvSpPr>
        <p:spPr>
          <a:xfrm>
            <a:off x="2709862" y="3152775"/>
            <a:ext cx="2236787" cy="70802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4000" b="1" u="none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常用方法</a:t>
            </a:r>
            <a:endParaRPr lang="zh-CN" altLang="en-US" sz="4000" b="1" u="none" baseline="0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06" name="TextBox 12"/>
          <p:cNvSpPr/>
          <p:nvPr/>
        </p:nvSpPr>
        <p:spPr>
          <a:xfrm>
            <a:off x="1346200" y="2463800"/>
            <a:ext cx="1276350" cy="221615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13800" b="1" u="none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2</a:t>
            </a:r>
            <a:endParaRPr lang="en-US" altLang="zh-CN" sz="13800" b="1" u="none" baseline="0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07" name="TextBox 2"/>
          <p:cNvSpPr/>
          <p:nvPr/>
        </p:nvSpPr>
        <p:spPr>
          <a:xfrm>
            <a:off x="490537" y="3813175"/>
            <a:ext cx="842962" cy="52387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800" u="none" baseline="0">
                <a:solidFill>
                  <a:srgbClr val="FFFFFF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rPr>
              <a:t>Part</a:t>
            </a:r>
            <a:endParaRPr lang="en-US" altLang="zh-CN" sz="2800" u="none" baseline="0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TextBox 76"/>
          <p:cNvSpPr/>
          <p:nvPr/>
        </p:nvSpPr>
        <p:spPr>
          <a:xfrm>
            <a:off x="11112" y="744537"/>
            <a:ext cx="903287" cy="95408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800" u="none" baseline="0">
                <a:solidFill>
                  <a:srgbClr val="333333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常用</a:t>
            </a:r>
            <a:endParaRPr lang="zh-CN" altLang="en-US" sz="2800" u="none" baseline="0">
              <a:solidFill>
                <a:srgbClr val="333333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800" u="none" baseline="0">
                <a:solidFill>
                  <a:srgbClr val="333333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方法</a:t>
            </a:r>
            <a:endParaRPr lang="zh-CN" altLang="en-US" sz="2800" u="none" baseline="0">
              <a:solidFill>
                <a:srgbClr val="333333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09" name="Freeform 6"/>
          <p:cNvSpPr/>
          <p:nvPr/>
        </p:nvSpPr>
        <p:spPr>
          <a:xfrm>
            <a:off x="0" y="44450"/>
            <a:ext cx="477837" cy="576262"/>
          </a:xfrm>
          <a:custGeom>
            <a:rect l="0" t="0" r="r" b="b"/>
            <a:pathLst>
              <a:path w="682" h="818">
                <a:moveTo>
                  <a:pt x="610" y="466"/>
                </a:moveTo>
                <a:lnTo>
                  <a:pt x="354" y="614"/>
                </a:lnTo>
                <a:lnTo>
                  <a:pt x="0" y="818"/>
                </a:lnTo>
                <a:lnTo>
                  <a:pt x="0" y="409"/>
                </a:lnTo>
                <a:lnTo>
                  <a:pt x="0" y="0"/>
                </a:lnTo>
                <a:lnTo>
                  <a:pt x="354" y="205"/>
                </a:lnTo>
                <a:cubicBezTo>
                  <a:pt x="436" y="252"/>
                  <a:pt x="518" y="299"/>
                  <a:pt x="600" y="347"/>
                </a:cubicBezTo>
                <a:cubicBezTo>
                  <a:pt x="682" y="388"/>
                  <a:pt x="668" y="427"/>
                  <a:pt x="610" y="466"/>
                </a:cubicBezTo>
              </a:path>
            </a:pathLst>
          </a:custGeom>
          <a:solidFill>
            <a:srgbClr val="0098A8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710" name="TextBox 17"/>
          <p:cNvSpPr/>
          <p:nvPr/>
        </p:nvSpPr>
        <p:spPr>
          <a:xfrm>
            <a:off x="769937" y="2874962"/>
            <a:ext cx="320675" cy="769937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2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变量</a:t>
            </a:r>
            <a:endParaRPr lang="zh-CN" altLang="en-US" sz="22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11" name="TextBox 16"/>
          <p:cNvSpPr/>
          <p:nvPr/>
        </p:nvSpPr>
        <p:spPr>
          <a:xfrm>
            <a:off x="1766887" y="5876925"/>
            <a:ext cx="490537" cy="101600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多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变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量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12" name="Freeform 11"/>
          <p:cNvSpPr/>
          <p:nvPr/>
        </p:nvSpPr>
        <p:spPr>
          <a:xfrm flipH="1">
            <a:off x="1258887" y="493712"/>
            <a:ext cx="446087" cy="5807075"/>
          </a:xfrm>
          <a:custGeom>
            <a:rect l="0" t="0" r="r" b="b"/>
            <a:pathLst>
              <a:path w="1090" h="4476">
                <a:moveTo>
                  <a:pt x="1090" y="2298"/>
                </a:moveTo>
                <a:cubicBezTo>
                  <a:pt x="919" y="2311"/>
                  <a:pt x="803" y="2367"/>
                  <a:pt x="744" y="2466"/>
                </a:cubicBezTo>
                <a:cubicBezTo>
                  <a:pt x="684" y="2565"/>
                  <a:pt x="654" y="2694"/>
                  <a:pt x="654" y="2852"/>
                </a:cubicBezTo>
                <a:lnTo>
                  <a:pt x="654" y="3704"/>
                </a:lnTo>
                <a:cubicBezTo>
                  <a:pt x="654" y="3994"/>
                  <a:pt x="601" y="4195"/>
                  <a:pt x="495" y="4308"/>
                </a:cubicBezTo>
                <a:cubicBezTo>
                  <a:pt x="390" y="4420"/>
                  <a:pt x="225" y="4476"/>
                  <a:pt x="0" y="4476"/>
                </a:cubicBezTo>
                <a:lnTo>
                  <a:pt x="0" y="4337"/>
                </a:lnTo>
                <a:cubicBezTo>
                  <a:pt x="185" y="4337"/>
                  <a:pt x="311" y="4287"/>
                  <a:pt x="377" y="4189"/>
                </a:cubicBezTo>
                <a:cubicBezTo>
                  <a:pt x="443" y="4090"/>
                  <a:pt x="476" y="3955"/>
                  <a:pt x="476" y="3783"/>
                </a:cubicBezTo>
                <a:lnTo>
                  <a:pt x="476" y="2812"/>
                </a:lnTo>
                <a:cubicBezTo>
                  <a:pt x="476" y="2628"/>
                  <a:pt x="519" y="2489"/>
                  <a:pt x="604" y="2396"/>
                </a:cubicBezTo>
                <a:cubicBezTo>
                  <a:pt x="691" y="2304"/>
                  <a:pt x="793" y="2258"/>
                  <a:pt x="912" y="2258"/>
                </a:cubicBezTo>
                <a:lnTo>
                  <a:pt x="912" y="2218"/>
                </a:lnTo>
                <a:cubicBezTo>
                  <a:pt x="806" y="2218"/>
                  <a:pt x="707" y="2179"/>
                  <a:pt x="615" y="2099"/>
                </a:cubicBezTo>
                <a:cubicBezTo>
                  <a:pt x="522" y="2021"/>
                  <a:pt x="476" y="1875"/>
                  <a:pt x="476" y="1664"/>
                </a:cubicBezTo>
                <a:lnTo>
                  <a:pt x="476" y="693"/>
                </a:lnTo>
                <a:cubicBezTo>
                  <a:pt x="476" y="509"/>
                  <a:pt x="443" y="370"/>
                  <a:pt x="377" y="277"/>
                </a:cubicBezTo>
                <a:cubicBezTo>
                  <a:pt x="311" y="185"/>
                  <a:pt x="185" y="139"/>
                  <a:pt x="0" y="139"/>
                </a:cubicBezTo>
                <a:lnTo>
                  <a:pt x="0" y="0"/>
                </a:lnTo>
                <a:cubicBezTo>
                  <a:pt x="225" y="0"/>
                  <a:pt x="390" y="56"/>
                  <a:pt x="495" y="168"/>
                </a:cubicBezTo>
                <a:cubicBezTo>
                  <a:pt x="601" y="281"/>
                  <a:pt x="654" y="482"/>
                  <a:pt x="654" y="773"/>
                </a:cubicBezTo>
                <a:lnTo>
                  <a:pt x="654" y="1624"/>
                </a:lnTo>
                <a:cubicBezTo>
                  <a:pt x="654" y="1809"/>
                  <a:pt x="687" y="1941"/>
                  <a:pt x="753" y="2021"/>
                </a:cubicBezTo>
                <a:cubicBezTo>
                  <a:pt x="819" y="2099"/>
                  <a:pt x="931" y="2152"/>
                  <a:pt x="1090" y="2179"/>
                </a:cubicBezTo>
                <a:lnTo>
                  <a:pt x="1090" y="2298"/>
                </a:lnTo>
              </a:path>
            </a:pathLst>
          </a:custGeom>
          <a:solidFill>
            <a:srgbClr val="006794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713" name="Freeform 11"/>
          <p:cNvSpPr/>
          <p:nvPr/>
        </p:nvSpPr>
        <p:spPr>
          <a:xfrm flipH="1">
            <a:off x="2254250" y="220662"/>
            <a:ext cx="244475" cy="631825"/>
          </a:xfrm>
          <a:custGeom>
            <a:rect l="0" t="0" r="r" b="b"/>
            <a:pathLst>
              <a:path w="1090" h="4476">
                <a:moveTo>
                  <a:pt x="1090" y="2298"/>
                </a:moveTo>
                <a:cubicBezTo>
                  <a:pt x="919" y="2311"/>
                  <a:pt x="803" y="2367"/>
                  <a:pt x="744" y="2466"/>
                </a:cubicBezTo>
                <a:cubicBezTo>
                  <a:pt x="684" y="2565"/>
                  <a:pt x="654" y="2694"/>
                  <a:pt x="654" y="2852"/>
                </a:cubicBezTo>
                <a:lnTo>
                  <a:pt x="654" y="3704"/>
                </a:lnTo>
                <a:cubicBezTo>
                  <a:pt x="654" y="3994"/>
                  <a:pt x="601" y="4195"/>
                  <a:pt x="495" y="4308"/>
                </a:cubicBezTo>
                <a:cubicBezTo>
                  <a:pt x="390" y="4420"/>
                  <a:pt x="225" y="4476"/>
                  <a:pt x="0" y="4476"/>
                </a:cubicBezTo>
                <a:lnTo>
                  <a:pt x="0" y="4337"/>
                </a:lnTo>
                <a:cubicBezTo>
                  <a:pt x="185" y="4337"/>
                  <a:pt x="311" y="4287"/>
                  <a:pt x="377" y="4189"/>
                </a:cubicBezTo>
                <a:cubicBezTo>
                  <a:pt x="443" y="4090"/>
                  <a:pt x="476" y="3955"/>
                  <a:pt x="476" y="3783"/>
                </a:cubicBezTo>
                <a:lnTo>
                  <a:pt x="476" y="2812"/>
                </a:lnTo>
                <a:cubicBezTo>
                  <a:pt x="476" y="2628"/>
                  <a:pt x="519" y="2489"/>
                  <a:pt x="604" y="2396"/>
                </a:cubicBezTo>
                <a:cubicBezTo>
                  <a:pt x="691" y="2304"/>
                  <a:pt x="793" y="2258"/>
                  <a:pt x="912" y="2258"/>
                </a:cubicBezTo>
                <a:lnTo>
                  <a:pt x="912" y="2218"/>
                </a:lnTo>
                <a:cubicBezTo>
                  <a:pt x="806" y="2218"/>
                  <a:pt x="707" y="2179"/>
                  <a:pt x="615" y="2099"/>
                </a:cubicBezTo>
                <a:cubicBezTo>
                  <a:pt x="522" y="2021"/>
                  <a:pt x="476" y="1875"/>
                  <a:pt x="476" y="1664"/>
                </a:cubicBezTo>
                <a:lnTo>
                  <a:pt x="476" y="693"/>
                </a:lnTo>
                <a:cubicBezTo>
                  <a:pt x="476" y="509"/>
                  <a:pt x="443" y="370"/>
                  <a:pt x="377" y="277"/>
                </a:cubicBezTo>
                <a:cubicBezTo>
                  <a:pt x="311" y="185"/>
                  <a:pt x="185" y="139"/>
                  <a:pt x="0" y="139"/>
                </a:cubicBezTo>
                <a:lnTo>
                  <a:pt x="0" y="0"/>
                </a:lnTo>
                <a:cubicBezTo>
                  <a:pt x="225" y="0"/>
                  <a:pt x="390" y="56"/>
                  <a:pt x="495" y="168"/>
                </a:cubicBezTo>
                <a:cubicBezTo>
                  <a:pt x="601" y="281"/>
                  <a:pt x="654" y="482"/>
                  <a:pt x="654" y="773"/>
                </a:cubicBezTo>
                <a:lnTo>
                  <a:pt x="654" y="1624"/>
                </a:lnTo>
                <a:cubicBezTo>
                  <a:pt x="654" y="1809"/>
                  <a:pt x="687" y="1941"/>
                  <a:pt x="753" y="2021"/>
                </a:cubicBezTo>
                <a:cubicBezTo>
                  <a:pt x="819" y="2099"/>
                  <a:pt x="931" y="2152"/>
                  <a:pt x="1090" y="2179"/>
                </a:cubicBezTo>
                <a:lnTo>
                  <a:pt x="1090" y="2298"/>
                </a:lnTo>
              </a:path>
            </a:pathLst>
          </a:custGeom>
          <a:solidFill>
            <a:srgbClr val="006794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714" name="TextBox 16"/>
          <p:cNvSpPr/>
          <p:nvPr/>
        </p:nvSpPr>
        <p:spPr>
          <a:xfrm>
            <a:off x="2598737" y="128587"/>
            <a:ext cx="1771650" cy="40005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符合正态分布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15" name="TextBox 16"/>
          <p:cNvSpPr/>
          <p:nvPr/>
        </p:nvSpPr>
        <p:spPr>
          <a:xfrm>
            <a:off x="6386512" y="1484312"/>
            <a:ext cx="949325" cy="40005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多组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16" name="TextBox 13"/>
          <p:cNvSpPr/>
          <p:nvPr/>
        </p:nvSpPr>
        <p:spPr>
          <a:xfrm>
            <a:off x="7466012" y="2565400"/>
            <a:ext cx="5184775" cy="40005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●</a:t>
            </a: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多组秩和检验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17" name="TextBox 13"/>
          <p:cNvSpPr/>
          <p:nvPr/>
        </p:nvSpPr>
        <p:spPr>
          <a:xfrm>
            <a:off x="2643187" y="6413500"/>
            <a:ext cx="7415212" cy="40005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●</a:t>
            </a: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多重线性回归、</a:t>
            </a: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●logistic</a:t>
            </a: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回归   </a:t>
            </a: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●Cox</a:t>
            </a: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回归等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18" name="TextBox 16"/>
          <p:cNvSpPr/>
          <p:nvPr/>
        </p:nvSpPr>
        <p:spPr>
          <a:xfrm>
            <a:off x="1706562" y="36512"/>
            <a:ext cx="611187" cy="101600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单变量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19" name="TextBox 13"/>
          <p:cNvSpPr/>
          <p:nvPr/>
        </p:nvSpPr>
        <p:spPr>
          <a:xfrm>
            <a:off x="7445375" y="123825"/>
            <a:ext cx="1871662" cy="40005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●</a:t>
            </a: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单样本</a:t>
            </a: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t</a:t>
            </a: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检验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20" name="TextBox 16"/>
          <p:cNvSpPr/>
          <p:nvPr/>
        </p:nvSpPr>
        <p:spPr>
          <a:xfrm>
            <a:off x="2570162" y="560387"/>
            <a:ext cx="2879725" cy="40005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不符合正态分布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21" name="TextBox 13"/>
          <p:cNvSpPr/>
          <p:nvPr/>
        </p:nvSpPr>
        <p:spPr>
          <a:xfrm>
            <a:off x="7443787" y="476250"/>
            <a:ext cx="2160587" cy="40005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●</a:t>
            </a: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单样本秩和检验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22" name="TextBox 16"/>
          <p:cNvSpPr/>
          <p:nvPr/>
        </p:nvSpPr>
        <p:spPr>
          <a:xfrm>
            <a:off x="1706562" y="2852737"/>
            <a:ext cx="611187" cy="101600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双变量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23" name="Freeform 11"/>
          <p:cNvSpPr/>
          <p:nvPr/>
        </p:nvSpPr>
        <p:spPr>
          <a:xfrm flipH="1">
            <a:off x="2195512" y="2060575"/>
            <a:ext cx="303212" cy="2886075"/>
          </a:xfrm>
          <a:custGeom>
            <a:rect l="0" t="0" r="r" b="b"/>
            <a:pathLst>
              <a:path w="1090" h="4476">
                <a:moveTo>
                  <a:pt x="1090" y="2298"/>
                </a:moveTo>
                <a:cubicBezTo>
                  <a:pt x="919" y="2311"/>
                  <a:pt x="803" y="2367"/>
                  <a:pt x="744" y="2466"/>
                </a:cubicBezTo>
                <a:cubicBezTo>
                  <a:pt x="684" y="2565"/>
                  <a:pt x="654" y="2694"/>
                  <a:pt x="654" y="2852"/>
                </a:cubicBezTo>
                <a:lnTo>
                  <a:pt x="654" y="3704"/>
                </a:lnTo>
                <a:cubicBezTo>
                  <a:pt x="654" y="3994"/>
                  <a:pt x="601" y="4195"/>
                  <a:pt x="495" y="4308"/>
                </a:cubicBezTo>
                <a:cubicBezTo>
                  <a:pt x="390" y="4420"/>
                  <a:pt x="225" y="4476"/>
                  <a:pt x="0" y="4476"/>
                </a:cubicBezTo>
                <a:lnTo>
                  <a:pt x="0" y="4337"/>
                </a:lnTo>
                <a:cubicBezTo>
                  <a:pt x="185" y="4337"/>
                  <a:pt x="311" y="4287"/>
                  <a:pt x="377" y="4189"/>
                </a:cubicBezTo>
                <a:cubicBezTo>
                  <a:pt x="443" y="4090"/>
                  <a:pt x="476" y="3955"/>
                  <a:pt x="476" y="3783"/>
                </a:cubicBezTo>
                <a:lnTo>
                  <a:pt x="476" y="2812"/>
                </a:lnTo>
                <a:cubicBezTo>
                  <a:pt x="476" y="2628"/>
                  <a:pt x="519" y="2489"/>
                  <a:pt x="604" y="2396"/>
                </a:cubicBezTo>
                <a:cubicBezTo>
                  <a:pt x="691" y="2304"/>
                  <a:pt x="793" y="2258"/>
                  <a:pt x="912" y="2258"/>
                </a:cubicBezTo>
                <a:lnTo>
                  <a:pt x="912" y="2218"/>
                </a:lnTo>
                <a:cubicBezTo>
                  <a:pt x="806" y="2218"/>
                  <a:pt x="707" y="2179"/>
                  <a:pt x="615" y="2099"/>
                </a:cubicBezTo>
                <a:cubicBezTo>
                  <a:pt x="522" y="2021"/>
                  <a:pt x="476" y="1875"/>
                  <a:pt x="476" y="1664"/>
                </a:cubicBezTo>
                <a:lnTo>
                  <a:pt x="476" y="693"/>
                </a:lnTo>
                <a:cubicBezTo>
                  <a:pt x="476" y="509"/>
                  <a:pt x="443" y="370"/>
                  <a:pt x="377" y="277"/>
                </a:cubicBezTo>
                <a:cubicBezTo>
                  <a:pt x="311" y="185"/>
                  <a:pt x="185" y="139"/>
                  <a:pt x="0" y="139"/>
                </a:cubicBezTo>
                <a:lnTo>
                  <a:pt x="0" y="0"/>
                </a:lnTo>
                <a:cubicBezTo>
                  <a:pt x="225" y="0"/>
                  <a:pt x="390" y="56"/>
                  <a:pt x="495" y="168"/>
                </a:cubicBezTo>
                <a:cubicBezTo>
                  <a:pt x="601" y="281"/>
                  <a:pt x="654" y="482"/>
                  <a:pt x="654" y="773"/>
                </a:cubicBezTo>
                <a:lnTo>
                  <a:pt x="654" y="1624"/>
                </a:lnTo>
                <a:cubicBezTo>
                  <a:pt x="654" y="1809"/>
                  <a:pt x="687" y="1941"/>
                  <a:pt x="753" y="2021"/>
                </a:cubicBezTo>
                <a:cubicBezTo>
                  <a:pt x="819" y="2099"/>
                  <a:pt x="931" y="2152"/>
                  <a:pt x="1090" y="2179"/>
                </a:cubicBezTo>
                <a:lnTo>
                  <a:pt x="1090" y="2298"/>
                </a:lnTo>
              </a:path>
            </a:pathLst>
          </a:custGeom>
          <a:solidFill>
            <a:srgbClr val="006794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724" name="TextBox 16"/>
          <p:cNvSpPr/>
          <p:nvPr/>
        </p:nvSpPr>
        <p:spPr>
          <a:xfrm>
            <a:off x="2570162" y="1773237"/>
            <a:ext cx="1439862" cy="7080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定量变量</a:t>
            </a: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+</a:t>
            </a:r>
            <a:endParaRPr lang="en-US" altLang="zh-CN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定性变量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25" name="Freeform 11"/>
          <p:cNvSpPr/>
          <p:nvPr/>
        </p:nvSpPr>
        <p:spPr>
          <a:xfrm flipH="1">
            <a:off x="3895725" y="1474787"/>
            <a:ext cx="336550" cy="1174750"/>
          </a:xfrm>
          <a:custGeom>
            <a:rect l="0" t="0" r="r" b="b"/>
            <a:pathLst>
              <a:path w="1090" h="4476">
                <a:moveTo>
                  <a:pt x="1090" y="2298"/>
                </a:moveTo>
                <a:cubicBezTo>
                  <a:pt x="919" y="2311"/>
                  <a:pt x="803" y="2367"/>
                  <a:pt x="744" y="2466"/>
                </a:cubicBezTo>
                <a:cubicBezTo>
                  <a:pt x="684" y="2565"/>
                  <a:pt x="654" y="2694"/>
                  <a:pt x="654" y="2852"/>
                </a:cubicBezTo>
                <a:lnTo>
                  <a:pt x="654" y="3704"/>
                </a:lnTo>
                <a:cubicBezTo>
                  <a:pt x="654" y="3994"/>
                  <a:pt x="601" y="4195"/>
                  <a:pt x="495" y="4308"/>
                </a:cubicBezTo>
                <a:cubicBezTo>
                  <a:pt x="390" y="4420"/>
                  <a:pt x="225" y="4476"/>
                  <a:pt x="0" y="4476"/>
                </a:cubicBezTo>
                <a:lnTo>
                  <a:pt x="0" y="4337"/>
                </a:lnTo>
                <a:cubicBezTo>
                  <a:pt x="185" y="4337"/>
                  <a:pt x="311" y="4287"/>
                  <a:pt x="377" y="4189"/>
                </a:cubicBezTo>
                <a:cubicBezTo>
                  <a:pt x="443" y="4090"/>
                  <a:pt x="476" y="3955"/>
                  <a:pt x="476" y="3783"/>
                </a:cubicBezTo>
                <a:lnTo>
                  <a:pt x="476" y="2812"/>
                </a:lnTo>
                <a:cubicBezTo>
                  <a:pt x="476" y="2628"/>
                  <a:pt x="519" y="2489"/>
                  <a:pt x="604" y="2396"/>
                </a:cubicBezTo>
                <a:cubicBezTo>
                  <a:pt x="691" y="2304"/>
                  <a:pt x="793" y="2258"/>
                  <a:pt x="912" y="2258"/>
                </a:cubicBezTo>
                <a:lnTo>
                  <a:pt x="912" y="2218"/>
                </a:lnTo>
                <a:cubicBezTo>
                  <a:pt x="806" y="2218"/>
                  <a:pt x="707" y="2179"/>
                  <a:pt x="615" y="2099"/>
                </a:cubicBezTo>
                <a:cubicBezTo>
                  <a:pt x="522" y="2021"/>
                  <a:pt x="476" y="1875"/>
                  <a:pt x="476" y="1664"/>
                </a:cubicBezTo>
                <a:lnTo>
                  <a:pt x="476" y="693"/>
                </a:lnTo>
                <a:cubicBezTo>
                  <a:pt x="476" y="509"/>
                  <a:pt x="443" y="370"/>
                  <a:pt x="377" y="277"/>
                </a:cubicBezTo>
                <a:cubicBezTo>
                  <a:pt x="311" y="185"/>
                  <a:pt x="185" y="139"/>
                  <a:pt x="0" y="139"/>
                </a:cubicBezTo>
                <a:lnTo>
                  <a:pt x="0" y="0"/>
                </a:lnTo>
                <a:cubicBezTo>
                  <a:pt x="225" y="0"/>
                  <a:pt x="390" y="56"/>
                  <a:pt x="495" y="168"/>
                </a:cubicBezTo>
                <a:cubicBezTo>
                  <a:pt x="601" y="281"/>
                  <a:pt x="654" y="482"/>
                  <a:pt x="654" y="773"/>
                </a:cubicBezTo>
                <a:lnTo>
                  <a:pt x="654" y="1624"/>
                </a:lnTo>
                <a:cubicBezTo>
                  <a:pt x="654" y="1809"/>
                  <a:pt x="687" y="1941"/>
                  <a:pt x="753" y="2021"/>
                </a:cubicBezTo>
                <a:cubicBezTo>
                  <a:pt x="819" y="2099"/>
                  <a:pt x="931" y="2152"/>
                  <a:pt x="1090" y="2179"/>
                </a:cubicBezTo>
                <a:lnTo>
                  <a:pt x="1090" y="2298"/>
                </a:lnTo>
              </a:path>
            </a:pathLst>
          </a:custGeom>
          <a:solidFill>
            <a:srgbClr val="006794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726" name="TextBox 16"/>
          <p:cNvSpPr/>
          <p:nvPr/>
        </p:nvSpPr>
        <p:spPr>
          <a:xfrm>
            <a:off x="4233862" y="1196975"/>
            <a:ext cx="1771650" cy="40005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符合正态分布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27" name="TextBox 16"/>
          <p:cNvSpPr/>
          <p:nvPr/>
        </p:nvSpPr>
        <p:spPr>
          <a:xfrm>
            <a:off x="4252912" y="2133600"/>
            <a:ext cx="2278062" cy="706437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不符合正态分布，和</a:t>
            </a: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/</a:t>
            </a: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或方差不齐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28" name="TextBox 16"/>
          <p:cNvSpPr/>
          <p:nvPr/>
        </p:nvSpPr>
        <p:spPr>
          <a:xfrm>
            <a:off x="6457950" y="2105025"/>
            <a:ext cx="1189037" cy="40005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两组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29" name="Freeform 11"/>
          <p:cNvSpPr/>
          <p:nvPr/>
        </p:nvSpPr>
        <p:spPr>
          <a:xfrm flipH="1">
            <a:off x="6242050" y="2222500"/>
            <a:ext cx="260350" cy="542925"/>
          </a:xfrm>
          <a:custGeom>
            <a:rect l="0" t="0" r="r" b="b"/>
            <a:pathLst>
              <a:path w="1090" h="4476">
                <a:moveTo>
                  <a:pt x="1090" y="2298"/>
                </a:moveTo>
                <a:cubicBezTo>
                  <a:pt x="919" y="2311"/>
                  <a:pt x="803" y="2367"/>
                  <a:pt x="744" y="2466"/>
                </a:cubicBezTo>
                <a:cubicBezTo>
                  <a:pt x="684" y="2565"/>
                  <a:pt x="654" y="2694"/>
                  <a:pt x="654" y="2852"/>
                </a:cubicBezTo>
                <a:lnTo>
                  <a:pt x="654" y="3704"/>
                </a:lnTo>
                <a:cubicBezTo>
                  <a:pt x="654" y="3994"/>
                  <a:pt x="601" y="4195"/>
                  <a:pt x="495" y="4308"/>
                </a:cubicBezTo>
                <a:cubicBezTo>
                  <a:pt x="390" y="4420"/>
                  <a:pt x="225" y="4476"/>
                  <a:pt x="0" y="4476"/>
                </a:cubicBezTo>
                <a:lnTo>
                  <a:pt x="0" y="4337"/>
                </a:lnTo>
                <a:cubicBezTo>
                  <a:pt x="185" y="4337"/>
                  <a:pt x="311" y="4287"/>
                  <a:pt x="377" y="4189"/>
                </a:cubicBezTo>
                <a:cubicBezTo>
                  <a:pt x="443" y="4090"/>
                  <a:pt x="476" y="3955"/>
                  <a:pt x="476" y="3783"/>
                </a:cubicBezTo>
                <a:lnTo>
                  <a:pt x="476" y="2812"/>
                </a:lnTo>
                <a:cubicBezTo>
                  <a:pt x="476" y="2628"/>
                  <a:pt x="519" y="2489"/>
                  <a:pt x="604" y="2396"/>
                </a:cubicBezTo>
                <a:cubicBezTo>
                  <a:pt x="691" y="2304"/>
                  <a:pt x="793" y="2258"/>
                  <a:pt x="912" y="2258"/>
                </a:cubicBezTo>
                <a:lnTo>
                  <a:pt x="912" y="2218"/>
                </a:lnTo>
                <a:cubicBezTo>
                  <a:pt x="806" y="2218"/>
                  <a:pt x="707" y="2179"/>
                  <a:pt x="615" y="2099"/>
                </a:cubicBezTo>
                <a:cubicBezTo>
                  <a:pt x="522" y="2021"/>
                  <a:pt x="476" y="1875"/>
                  <a:pt x="476" y="1664"/>
                </a:cubicBezTo>
                <a:lnTo>
                  <a:pt x="476" y="693"/>
                </a:lnTo>
                <a:cubicBezTo>
                  <a:pt x="476" y="509"/>
                  <a:pt x="443" y="370"/>
                  <a:pt x="377" y="277"/>
                </a:cubicBezTo>
                <a:cubicBezTo>
                  <a:pt x="311" y="185"/>
                  <a:pt x="185" y="139"/>
                  <a:pt x="0" y="139"/>
                </a:cubicBezTo>
                <a:lnTo>
                  <a:pt x="0" y="0"/>
                </a:lnTo>
                <a:cubicBezTo>
                  <a:pt x="225" y="0"/>
                  <a:pt x="390" y="56"/>
                  <a:pt x="495" y="168"/>
                </a:cubicBezTo>
                <a:cubicBezTo>
                  <a:pt x="601" y="281"/>
                  <a:pt x="654" y="482"/>
                  <a:pt x="654" y="773"/>
                </a:cubicBezTo>
                <a:lnTo>
                  <a:pt x="654" y="1624"/>
                </a:lnTo>
                <a:cubicBezTo>
                  <a:pt x="654" y="1809"/>
                  <a:pt x="687" y="1941"/>
                  <a:pt x="753" y="2021"/>
                </a:cubicBezTo>
                <a:cubicBezTo>
                  <a:pt x="819" y="2099"/>
                  <a:pt x="931" y="2152"/>
                  <a:pt x="1090" y="2179"/>
                </a:cubicBezTo>
                <a:lnTo>
                  <a:pt x="1090" y="2298"/>
                </a:lnTo>
              </a:path>
            </a:pathLst>
          </a:custGeom>
          <a:solidFill>
            <a:srgbClr val="006794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730" name="TextBox 13"/>
          <p:cNvSpPr/>
          <p:nvPr/>
        </p:nvSpPr>
        <p:spPr>
          <a:xfrm>
            <a:off x="7456487" y="1484312"/>
            <a:ext cx="4608512" cy="40005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●</a:t>
            </a: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单因素方差分析（符合方差齐性检验）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31" name="TextBox 16"/>
          <p:cNvSpPr/>
          <p:nvPr/>
        </p:nvSpPr>
        <p:spPr>
          <a:xfrm>
            <a:off x="6380162" y="930275"/>
            <a:ext cx="950912" cy="40005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两组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32" name="Freeform 11"/>
          <p:cNvSpPr/>
          <p:nvPr/>
        </p:nvSpPr>
        <p:spPr>
          <a:xfrm flipH="1">
            <a:off x="6170612" y="1052512"/>
            <a:ext cx="301625" cy="652462"/>
          </a:xfrm>
          <a:custGeom>
            <a:rect l="0" t="0" r="r" b="b"/>
            <a:pathLst>
              <a:path w="1090" h="4476">
                <a:moveTo>
                  <a:pt x="1090" y="2298"/>
                </a:moveTo>
                <a:cubicBezTo>
                  <a:pt x="919" y="2311"/>
                  <a:pt x="803" y="2367"/>
                  <a:pt x="744" y="2466"/>
                </a:cubicBezTo>
                <a:cubicBezTo>
                  <a:pt x="684" y="2565"/>
                  <a:pt x="654" y="2694"/>
                  <a:pt x="654" y="2852"/>
                </a:cubicBezTo>
                <a:lnTo>
                  <a:pt x="654" y="3704"/>
                </a:lnTo>
                <a:cubicBezTo>
                  <a:pt x="654" y="3994"/>
                  <a:pt x="601" y="4195"/>
                  <a:pt x="495" y="4308"/>
                </a:cubicBezTo>
                <a:cubicBezTo>
                  <a:pt x="390" y="4420"/>
                  <a:pt x="225" y="4476"/>
                  <a:pt x="0" y="4476"/>
                </a:cubicBezTo>
                <a:lnTo>
                  <a:pt x="0" y="4337"/>
                </a:lnTo>
                <a:cubicBezTo>
                  <a:pt x="185" y="4337"/>
                  <a:pt x="311" y="4287"/>
                  <a:pt x="377" y="4189"/>
                </a:cubicBezTo>
                <a:cubicBezTo>
                  <a:pt x="443" y="4090"/>
                  <a:pt x="476" y="3955"/>
                  <a:pt x="476" y="3783"/>
                </a:cubicBezTo>
                <a:lnTo>
                  <a:pt x="476" y="2812"/>
                </a:lnTo>
                <a:cubicBezTo>
                  <a:pt x="476" y="2628"/>
                  <a:pt x="519" y="2489"/>
                  <a:pt x="604" y="2396"/>
                </a:cubicBezTo>
                <a:cubicBezTo>
                  <a:pt x="691" y="2304"/>
                  <a:pt x="793" y="2258"/>
                  <a:pt x="912" y="2258"/>
                </a:cubicBezTo>
                <a:lnTo>
                  <a:pt x="912" y="2218"/>
                </a:lnTo>
                <a:cubicBezTo>
                  <a:pt x="806" y="2218"/>
                  <a:pt x="707" y="2179"/>
                  <a:pt x="615" y="2099"/>
                </a:cubicBezTo>
                <a:cubicBezTo>
                  <a:pt x="522" y="2021"/>
                  <a:pt x="476" y="1875"/>
                  <a:pt x="476" y="1664"/>
                </a:cubicBezTo>
                <a:lnTo>
                  <a:pt x="476" y="693"/>
                </a:lnTo>
                <a:cubicBezTo>
                  <a:pt x="476" y="509"/>
                  <a:pt x="443" y="370"/>
                  <a:pt x="377" y="277"/>
                </a:cubicBezTo>
                <a:cubicBezTo>
                  <a:pt x="311" y="185"/>
                  <a:pt x="185" y="139"/>
                  <a:pt x="0" y="139"/>
                </a:cubicBezTo>
                <a:lnTo>
                  <a:pt x="0" y="0"/>
                </a:lnTo>
                <a:cubicBezTo>
                  <a:pt x="225" y="0"/>
                  <a:pt x="390" y="56"/>
                  <a:pt x="495" y="168"/>
                </a:cubicBezTo>
                <a:cubicBezTo>
                  <a:pt x="601" y="281"/>
                  <a:pt x="654" y="482"/>
                  <a:pt x="654" y="773"/>
                </a:cubicBezTo>
                <a:lnTo>
                  <a:pt x="654" y="1624"/>
                </a:lnTo>
                <a:cubicBezTo>
                  <a:pt x="654" y="1809"/>
                  <a:pt x="687" y="1941"/>
                  <a:pt x="753" y="2021"/>
                </a:cubicBezTo>
                <a:cubicBezTo>
                  <a:pt x="819" y="2099"/>
                  <a:pt x="931" y="2152"/>
                  <a:pt x="1090" y="2179"/>
                </a:cubicBezTo>
                <a:lnTo>
                  <a:pt x="1090" y="2298"/>
                </a:lnTo>
              </a:path>
            </a:pathLst>
          </a:custGeom>
          <a:solidFill>
            <a:srgbClr val="006794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733" name="TextBox 13"/>
          <p:cNvSpPr/>
          <p:nvPr/>
        </p:nvSpPr>
        <p:spPr>
          <a:xfrm>
            <a:off x="7439025" y="908050"/>
            <a:ext cx="3833812" cy="40005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●</a:t>
            </a: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两独立样本</a:t>
            </a: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t</a:t>
            </a: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检验、配对</a:t>
            </a: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t</a:t>
            </a: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检验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34" name="TextBox 16"/>
          <p:cNvSpPr/>
          <p:nvPr/>
        </p:nvSpPr>
        <p:spPr>
          <a:xfrm>
            <a:off x="6457950" y="2565400"/>
            <a:ext cx="949325" cy="40005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多组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35" name="TextBox 13"/>
          <p:cNvSpPr/>
          <p:nvPr/>
        </p:nvSpPr>
        <p:spPr>
          <a:xfrm>
            <a:off x="7466012" y="2081212"/>
            <a:ext cx="4794250" cy="40005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●</a:t>
            </a: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两独立样本秩和检验、配对秩和检验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36" name="TextBox 16"/>
          <p:cNvSpPr/>
          <p:nvPr/>
        </p:nvSpPr>
        <p:spPr>
          <a:xfrm>
            <a:off x="2570162" y="3178175"/>
            <a:ext cx="1439862" cy="7080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定量变量</a:t>
            </a: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+</a:t>
            </a:r>
            <a:endParaRPr lang="en-US" altLang="zh-CN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定量变量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37" name="Freeform 11"/>
          <p:cNvSpPr/>
          <p:nvPr/>
        </p:nvSpPr>
        <p:spPr>
          <a:xfrm flipH="1">
            <a:off x="3938587" y="3243262"/>
            <a:ext cx="273050" cy="544512"/>
          </a:xfrm>
          <a:custGeom>
            <a:rect l="0" t="0" r="r" b="b"/>
            <a:pathLst>
              <a:path w="1090" h="4476">
                <a:moveTo>
                  <a:pt x="1090" y="2298"/>
                </a:moveTo>
                <a:cubicBezTo>
                  <a:pt x="919" y="2311"/>
                  <a:pt x="803" y="2367"/>
                  <a:pt x="744" y="2466"/>
                </a:cubicBezTo>
                <a:cubicBezTo>
                  <a:pt x="684" y="2565"/>
                  <a:pt x="654" y="2694"/>
                  <a:pt x="654" y="2852"/>
                </a:cubicBezTo>
                <a:lnTo>
                  <a:pt x="654" y="3704"/>
                </a:lnTo>
                <a:cubicBezTo>
                  <a:pt x="654" y="3994"/>
                  <a:pt x="601" y="4195"/>
                  <a:pt x="495" y="4308"/>
                </a:cubicBezTo>
                <a:cubicBezTo>
                  <a:pt x="390" y="4420"/>
                  <a:pt x="225" y="4476"/>
                  <a:pt x="0" y="4476"/>
                </a:cubicBezTo>
                <a:lnTo>
                  <a:pt x="0" y="4337"/>
                </a:lnTo>
                <a:cubicBezTo>
                  <a:pt x="185" y="4337"/>
                  <a:pt x="311" y="4287"/>
                  <a:pt x="377" y="4189"/>
                </a:cubicBezTo>
                <a:cubicBezTo>
                  <a:pt x="443" y="4090"/>
                  <a:pt x="476" y="3955"/>
                  <a:pt x="476" y="3783"/>
                </a:cubicBezTo>
                <a:lnTo>
                  <a:pt x="476" y="2812"/>
                </a:lnTo>
                <a:cubicBezTo>
                  <a:pt x="476" y="2628"/>
                  <a:pt x="519" y="2489"/>
                  <a:pt x="604" y="2396"/>
                </a:cubicBezTo>
                <a:cubicBezTo>
                  <a:pt x="691" y="2304"/>
                  <a:pt x="793" y="2258"/>
                  <a:pt x="912" y="2258"/>
                </a:cubicBezTo>
                <a:lnTo>
                  <a:pt x="912" y="2218"/>
                </a:lnTo>
                <a:cubicBezTo>
                  <a:pt x="806" y="2218"/>
                  <a:pt x="707" y="2179"/>
                  <a:pt x="615" y="2099"/>
                </a:cubicBezTo>
                <a:cubicBezTo>
                  <a:pt x="522" y="2021"/>
                  <a:pt x="476" y="1875"/>
                  <a:pt x="476" y="1664"/>
                </a:cubicBezTo>
                <a:lnTo>
                  <a:pt x="476" y="693"/>
                </a:lnTo>
                <a:cubicBezTo>
                  <a:pt x="476" y="509"/>
                  <a:pt x="443" y="370"/>
                  <a:pt x="377" y="277"/>
                </a:cubicBezTo>
                <a:cubicBezTo>
                  <a:pt x="311" y="185"/>
                  <a:pt x="185" y="139"/>
                  <a:pt x="0" y="139"/>
                </a:cubicBezTo>
                <a:lnTo>
                  <a:pt x="0" y="0"/>
                </a:lnTo>
                <a:cubicBezTo>
                  <a:pt x="225" y="0"/>
                  <a:pt x="390" y="56"/>
                  <a:pt x="495" y="168"/>
                </a:cubicBezTo>
                <a:cubicBezTo>
                  <a:pt x="601" y="281"/>
                  <a:pt x="654" y="482"/>
                  <a:pt x="654" y="773"/>
                </a:cubicBezTo>
                <a:lnTo>
                  <a:pt x="654" y="1624"/>
                </a:lnTo>
                <a:cubicBezTo>
                  <a:pt x="654" y="1809"/>
                  <a:pt x="687" y="1941"/>
                  <a:pt x="753" y="2021"/>
                </a:cubicBezTo>
                <a:cubicBezTo>
                  <a:pt x="819" y="2099"/>
                  <a:pt x="931" y="2152"/>
                  <a:pt x="1090" y="2179"/>
                </a:cubicBezTo>
                <a:lnTo>
                  <a:pt x="1090" y="2298"/>
                </a:lnTo>
              </a:path>
            </a:pathLst>
          </a:custGeom>
          <a:solidFill>
            <a:srgbClr val="006794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738" name="TextBox 16"/>
          <p:cNvSpPr/>
          <p:nvPr/>
        </p:nvSpPr>
        <p:spPr>
          <a:xfrm>
            <a:off x="4268787" y="3103562"/>
            <a:ext cx="2879725" cy="40005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符合正态分布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39" name="TextBox 13"/>
          <p:cNvSpPr/>
          <p:nvPr/>
        </p:nvSpPr>
        <p:spPr>
          <a:xfrm>
            <a:off x="7477125" y="3094037"/>
            <a:ext cx="2533650" cy="40005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●</a:t>
            </a: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线性相关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40" name="TextBox 16"/>
          <p:cNvSpPr/>
          <p:nvPr/>
        </p:nvSpPr>
        <p:spPr>
          <a:xfrm>
            <a:off x="4268787" y="3557587"/>
            <a:ext cx="2160587" cy="40005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不符合正态分布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41" name="TextBox 13"/>
          <p:cNvSpPr/>
          <p:nvPr/>
        </p:nvSpPr>
        <p:spPr>
          <a:xfrm>
            <a:off x="7469187" y="3525837"/>
            <a:ext cx="2319337" cy="40005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●</a:t>
            </a: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秩相关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42" name="TextBox 16"/>
          <p:cNvSpPr/>
          <p:nvPr/>
        </p:nvSpPr>
        <p:spPr>
          <a:xfrm>
            <a:off x="2570162" y="4592637"/>
            <a:ext cx="1439862" cy="7080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定性变量</a:t>
            </a: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+</a:t>
            </a:r>
            <a:endParaRPr lang="en-US" altLang="zh-CN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定性变量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43" name="TextBox 13"/>
          <p:cNvSpPr/>
          <p:nvPr/>
        </p:nvSpPr>
        <p:spPr>
          <a:xfrm>
            <a:off x="7493000" y="4013200"/>
            <a:ext cx="2395537" cy="40005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●</a:t>
            </a: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卡方检验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44" name="TextBox 13"/>
          <p:cNvSpPr/>
          <p:nvPr/>
        </p:nvSpPr>
        <p:spPr>
          <a:xfrm>
            <a:off x="7493000" y="4764087"/>
            <a:ext cx="3457575" cy="40005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●Fisher</a:t>
            </a: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确切概率法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45" name="Freeform 11"/>
          <p:cNvSpPr/>
          <p:nvPr/>
        </p:nvSpPr>
        <p:spPr>
          <a:xfrm flipH="1">
            <a:off x="3943350" y="4395787"/>
            <a:ext cx="273050" cy="1120775"/>
          </a:xfrm>
          <a:custGeom>
            <a:rect l="0" t="0" r="r" b="b"/>
            <a:pathLst>
              <a:path w="1090" h="4476">
                <a:moveTo>
                  <a:pt x="1090" y="2298"/>
                </a:moveTo>
                <a:cubicBezTo>
                  <a:pt x="919" y="2311"/>
                  <a:pt x="803" y="2367"/>
                  <a:pt x="744" y="2466"/>
                </a:cubicBezTo>
                <a:cubicBezTo>
                  <a:pt x="684" y="2565"/>
                  <a:pt x="654" y="2694"/>
                  <a:pt x="654" y="2852"/>
                </a:cubicBezTo>
                <a:lnTo>
                  <a:pt x="654" y="3704"/>
                </a:lnTo>
                <a:cubicBezTo>
                  <a:pt x="654" y="3994"/>
                  <a:pt x="601" y="4195"/>
                  <a:pt x="495" y="4308"/>
                </a:cubicBezTo>
                <a:cubicBezTo>
                  <a:pt x="390" y="4420"/>
                  <a:pt x="225" y="4476"/>
                  <a:pt x="0" y="4476"/>
                </a:cubicBezTo>
                <a:lnTo>
                  <a:pt x="0" y="4337"/>
                </a:lnTo>
                <a:cubicBezTo>
                  <a:pt x="185" y="4337"/>
                  <a:pt x="311" y="4287"/>
                  <a:pt x="377" y="4189"/>
                </a:cubicBezTo>
                <a:cubicBezTo>
                  <a:pt x="443" y="4090"/>
                  <a:pt x="476" y="3955"/>
                  <a:pt x="476" y="3783"/>
                </a:cubicBezTo>
                <a:lnTo>
                  <a:pt x="476" y="2812"/>
                </a:lnTo>
                <a:cubicBezTo>
                  <a:pt x="476" y="2628"/>
                  <a:pt x="519" y="2489"/>
                  <a:pt x="604" y="2396"/>
                </a:cubicBezTo>
                <a:cubicBezTo>
                  <a:pt x="691" y="2304"/>
                  <a:pt x="793" y="2258"/>
                  <a:pt x="912" y="2258"/>
                </a:cubicBezTo>
                <a:lnTo>
                  <a:pt x="912" y="2218"/>
                </a:lnTo>
                <a:cubicBezTo>
                  <a:pt x="806" y="2218"/>
                  <a:pt x="707" y="2179"/>
                  <a:pt x="615" y="2099"/>
                </a:cubicBezTo>
                <a:cubicBezTo>
                  <a:pt x="522" y="2021"/>
                  <a:pt x="476" y="1875"/>
                  <a:pt x="476" y="1664"/>
                </a:cubicBezTo>
                <a:lnTo>
                  <a:pt x="476" y="693"/>
                </a:lnTo>
                <a:cubicBezTo>
                  <a:pt x="476" y="509"/>
                  <a:pt x="443" y="370"/>
                  <a:pt x="377" y="277"/>
                </a:cubicBezTo>
                <a:cubicBezTo>
                  <a:pt x="311" y="185"/>
                  <a:pt x="185" y="139"/>
                  <a:pt x="0" y="139"/>
                </a:cubicBezTo>
                <a:lnTo>
                  <a:pt x="0" y="0"/>
                </a:lnTo>
                <a:cubicBezTo>
                  <a:pt x="225" y="0"/>
                  <a:pt x="390" y="56"/>
                  <a:pt x="495" y="168"/>
                </a:cubicBezTo>
                <a:cubicBezTo>
                  <a:pt x="601" y="281"/>
                  <a:pt x="654" y="482"/>
                  <a:pt x="654" y="773"/>
                </a:cubicBezTo>
                <a:lnTo>
                  <a:pt x="654" y="1624"/>
                </a:lnTo>
                <a:cubicBezTo>
                  <a:pt x="654" y="1809"/>
                  <a:pt x="687" y="1941"/>
                  <a:pt x="753" y="2021"/>
                </a:cubicBezTo>
                <a:cubicBezTo>
                  <a:pt x="819" y="2099"/>
                  <a:pt x="931" y="2152"/>
                  <a:pt x="1090" y="2179"/>
                </a:cubicBezTo>
                <a:lnTo>
                  <a:pt x="1090" y="2298"/>
                </a:lnTo>
              </a:path>
            </a:pathLst>
          </a:custGeom>
          <a:solidFill>
            <a:srgbClr val="006794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746" name="TextBox 16"/>
          <p:cNvSpPr/>
          <p:nvPr/>
        </p:nvSpPr>
        <p:spPr>
          <a:xfrm>
            <a:off x="4173537" y="4149725"/>
            <a:ext cx="1074737" cy="7080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  2×2</a:t>
            </a:r>
            <a:endParaRPr lang="en-US" altLang="zh-CN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四格表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47" name="TextBox 16"/>
          <p:cNvSpPr/>
          <p:nvPr/>
        </p:nvSpPr>
        <p:spPr>
          <a:xfrm>
            <a:off x="4173537" y="5260975"/>
            <a:ext cx="1176337" cy="7080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  R×C</a:t>
            </a:r>
            <a:endParaRPr lang="en-US" altLang="zh-CN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列联表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48" name="Freeform 11"/>
          <p:cNvSpPr/>
          <p:nvPr/>
        </p:nvSpPr>
        <p:spPr>
          <a:xfrm flipH="1">
            <a:off x="5118100" y="4191000"/>
            <a:ext cx="260350" cy="808037"/>
          </a:xfrm>
          <a:custGeom>
            <a:rect l="0" t="0" r="r" b="b"/>
            <a:pathLst>
              <a:path w="1090" h="4476">
                <a:moveTo>
                  <a:pt x="1090" y="2298"/>
                </a:moveTo>
                <a:cubicBezTo>
                  <a:pt x="919" y="2311"/>
                  <a:pt x="803" y="2367"/>
                  <a:pt x="744" y="2466"/>
                </a:cubicBezTo>
                <a:cubicBezTo>
                  <a:pt x="684" y="2565"/>
                  <a:pt x="654" y="2694"/>
                  <a:pt x="654" y="2852"/>
                </a:cubicBezTo>
                <a:lnTo>
                  <a:pt x="654" y="3704"/>
                </a:lnTo>
                <a:cubicBezTo>
                  <a:pt x="654" y="3994"/>
                  <a:pt x="601" y="4195"/>
                  <a:pt x="495" y="4308"/>
                </a:cubicBezTo>
                <a:cubicBezTo>
                  <a:pt x="390" y="4420"/>
                  <a:pt x="225" y="4476"/>
                  <a:pt x="0" y="4476"/>
                </a:cubicBezTo>
                <a:lnTo>
                  <a:pt x="0" y="4337"/>
                </a:lnTo>
                <a:cubicBezTo>
                  <a:pt x="185" y="4337"/>
                  <a:pt x="311" y="4287"/>
                  <a:pt x="377" y="4189"/>
                </a:cubicBezTo>
                <a:cubicBezTo>
                  <a:pt x="443" y="4090"/>
                  <a:pt x="476" y="3955"/>
                  <a:pt x="476" y="3783"/>
                </a:cubicBezTo>
                <a:lnTo>
                  <a:pt x="476" y="2812"/>
                </a:lnTo>
                <a:cubicBezTo>
                  <a:pt x="476" y="2628"/>
                  <a:pt x="519" y="2489"/>
                  <a:pt x="604" y="2396"/>
                </a:cubicBezTo>
                <a:cubicBezTo>
                  <a:pt x="691" y="2304"/>
                  <a:pt x="793" y="2258"/>
                  <a:pt x="912" y="2258"/>
                </a:cubicBezTo>
                <a:lnTo>
                  <a:pt x="912" y="2218"/>
                </a:lnTo>
                <a:cubicBezTo>
                  <a:pt x="806" y="2218"/>
                  <a:pt x="707" y="2179"/>
                  <a:pt x="615" y="2099"/>
                </a:cubicBezTo>
                <a:cubicBezTo>
                  <a:pt x="522" y="2021"/>
                  <a:pt x="476" y="1875"/>
                  <a:pt x="476" y="1664"/>
                </a:cubicBezTo>
                <a:lnTo>
                  <a:pt x="476" y="693"/>
                </a:lnTo>
                <a:cubicBezTo>
                  <a:pt x="476" y="509"/>
                  <a:pt x="443" y="370"/>
                  <a:pt x="377" y="277"/>
                </a:cubicBezTo>
                <a:cubicBezTo>
                  <a:pt x="311" y="185"/>
                  <a:pt x="185" y="139"/>
                  <a:pt x="0" y="139"/>
                </a:cubicBezTo>
                <a:lnTo>
                  <a:pt x="0" y="0"/>
                </a:lnTo>
                <a:cubicBezTo>
                  <a:pt x="225" y="0"/>
                  <a:pt x="390" y="56"/>
                  <a:pt x="495" y="168"/>
                </a:cubicBezTo>
                <a:cubicBezTo>
                  <a:pt x="601" y="281"/>
                  <a:pt x="654" y="482"/>
                  <a:pt x="654" y="773"/>
                </a:cubicBezTo>
                <a:lnTo>
                  <a:pt x="654" y="1624"/>
                </a:lnTo>
                <a:cubicBezTo>
                  <a:pt x="654" y="1809"/>
                  <a:pt x="687" y="1941"/>
                  <a:pt x="753" y="2021"/>
                </a:cubicBezTo>
                <a:cubicBezTo>
                  <a:pt x="819" y="2099"/>
                  <a:pt x="931" y="2152"/>
                  <a:pt x="1090" y="2179"/>
                </a:cubicBezTo>
                <a:lnTo>
                  <a:pt x="1090" y="2298"/>
                </a:lnTo>
              </a:path>
            </a:pathLst>
          </a:custGeom>
          <a:solidFill>
            <a:srgbClr val="006794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749" name="TextBox 16"/>
          <p:cNvSpPr/>
          <p:nvPr/>
        </p:nvSpPr>
        <p:spPr>
          <a:xfrm>
            <a:off x="5378450" y="4046537"/>
            <a:ext cx="2879725" cy="40005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n</a:t>
            </a: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≥</a:t>
            </a: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40&amp;T</a:t>
            </a: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≥</a:t>
            </a: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5</a:t>
            </a:r>
            <a:endParaRPr lang="en-US" altLang="zh-CN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50" name="TextBox 16"/>
          <p:cNvSpPr/>
          <p:nvPr/>
        </p:nvSpPr>
        <p:spPr>
          <a:xfrm>
            <a:off x="5378450" y="4429125"/>
            <a:ext cx="2879725" cy="40005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n</a:t>
            </a: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≥</a:t>
            </a: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40&amp;1</a:t>
            </a: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≤</a:t>
            </a: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T</a:t>
            </a: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＜</a:t>
            </a: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5</a:t>
            </a:r>
            <a:endParaRPr lang="en-US" altLang="zh-CN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51" name="TextBox 13"/>
          <p:cNvSpPr/>
          <p:nvPr/>
        </p:nvSpPr>
        <p:spPr>
          <a:xfrm>
            <a:off x="7493000" y="4371975"/>
            <a:ext cx="4033837" cy="40005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●</a:t>
            </a: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校正的卡方检验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52" name="TextBox 16"/>
          <p:cNvSpPr/>
          <p:nvPr/>
        </p:nvSpPr>
        <p:spPr>
          <a:xfrm>
            <a:off x="5378450" y="4799012"/>
            <a:ext cx="2879725" cy="40005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n</a:t>
            </a: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＜</a:t>
            </a: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40</a:t>
            </a: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或</a:t>
            </a: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T</a:t>
            </a: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＜</a:t>
            </a: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1</a:t>
            </a:r>
            <a:endParaRPr lang="en-US" altLang="zh-CN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53" name="Freeform 11"/>
          <p:cNvSpPr/>
          <p:nvPr/>
        </p:nvSpPr>
        <p:spPr>
          <a:xfrm flipH="1">
            <a:off x="5118100" y="5213350"/>
            <a:ext cx="260350" cy="808037"/>
          </a:xfrm>
          <a:custGeom>
            <a:rect l="0" t="0" r="r" b="b"/>
            <a:pathLst>
              <a:path w="1090" h="4476">
                <a:moveTo>
                  <a:pt x="1090" y="2298"/>
                </a:moveTo>
                <a:cubicBezTo>
                  <a:pt x="919" y="2311"/>
                  <a:pt x="803" y="2367"/>
                  <a:pt x="744" y="2466"/>
                </a:cubicBezTo>
                <a:cubicBezTo>
                  <a:pt x="684" y="2565"/>
                  <a:pt x="654" y="2694"/>
                  <a:pt x="654" y="2852"/>
                </a:cubicBezTo>
                <a:lnTo>
                  <a:pt x="654" y="3704"/>
                </a:lnTo>
                <a:cubicBezTo>
                  <a:pt x="654" y="3994"/>
                  <a:pt x="601" y="4195"/>
                  <a:pt x="495" y="4308"/>
                </a:cubicBezTo>
                <a:cubicBezTo>
                  <a:pt x="390" y="4420"/>
                  <a:pt x="225" y="4476"/>
                  <a:pt x="0" y="4476"/>
                </a:cubicBezTo>
                <a:lnTo>
                  <a:pt x="0" y="4337"/>
                </a:lnTo>
                <a:cubicBezTo>
                  <a:pt x="185" y="4337"/>
                  <a:pt x="311" y="4287"/>
                  <a:pt x="377" y="4189"/>
                </a:cubicBezTo>
                <a:cubicBezTo>
                  <a:pt x="443" y="4090"/>
                  <a:pt x="476" y="3955"/>
                  <a:pt x="476" y="3783"/>
                </a:cubicBezTo>
                <a:lnTo>
                  <a:pt x="476" y="2812"/>
                </a:lnTo>
                <a:cubicBezTo>
                  <a:pt x="476" y="2628"/>
                  <a:pt x="519" y="2489"/>
                  <a:pt x="604" y="2396"/>
                </a:cubicBezTo>
                <a:cubicBezTo>
                  <a:pt x="691" y="2304"/>
                  <a:pt x="793" y="2258"/>
                  <a:pt x="912" y="2258"/>
                </a:cubicBezTo>
                <a:lnTo>
                  <a:pt x="912" y="2218"/>
                </a:lnTo>
                <a:cubicBezTo>
                  <a:pt x="806" y="2218"/>
                  <a:pt x="707" y="2179"/>
                  <a:pt x="615" y="2099"/>
                </a:cubicBezTo>
                <a:cubicBezTo>
                  <a:pt x="522" y="2021"/>
                  <a:pt x="476" y="1875"/>
                  <a:pt x="476" y="1664"/>
                </a:cubicBezTo>
                <a:lnTo>
                  <a:pt x="476" y="693"/>
                </a:lnTo>
                <a:cubicBezTo>
                  <a:pt x="476" y="509"/>
                  <a:pt x="443" y="370"/>
                  <a:pt x="377" y="277"/>
                </a:cubicBezTo>
                <a:cubicBezTo>
                  <a:pt x="311" y="185"/>
                  <a:pt x="185" y="139"/>
                  <a:pt x="0" y="139"/>
                </a:cubicBezTo>
                <a:lnTo>
                  <a:pt x="0" y="0"/>
                </a:lnTo>
                <a:cubicBezTo>
                  <a:pt x="225" y="0"/>
                  <a:pt x="390" y="56"/>
                  <a:pt x="495" y="168"/>
                </a:cubicBezTo>
                <a:cubicBezTo>
                  <a:pt x="601" y="281"/>
                  <a:pt x="654" y="482"/>
                  <a:pt x="654" y="773"/>
                </a:cubicBezTo>
                <a:lnTo>
                  <a:pt x="654" y="1624"/>
                </a:lnTo>
                <a:cubicBezTo>
                  <a:pt x="654" y="1809"/>
                  <a:pt x="687" y="1941"/>
                  <a:pt x="753" y="2021"/>
                </a:cubicBezTo>
                <a:cubicBezTo>
                  <a:pt x="819" y="2099"/>
                  <a:pt x="931" y="2152"/>
                  <a:pt x="1090" y="2179"/>
                </a:cubicBezTo>
                <a:lnTo>
                  <a:pt x="1090" y="2298"/>
                </a:lnTo>
              </a:path>
            </a:pathLst>
          </a:custGeom>
          <a:solidFill>
            <a:srgbClr val="006794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754" name="TextBox 16"/>
          <p:cNvSpPr/>
          <p:nvPr/>
        </p:nvSpPr>
        <p:spPr>
          <a:xfrm>
            <a:off x="5378450" y="5116512"/>
            <a:ext cx="2114550" cy="64770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不宜有</a:t>
            </a:r>
            <a:r>
              <a:rPr lang="en-US" altLang="zh-CN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1/5</a:t>
            </a:r>
            <a:r>
              <a:rPr lang="zh-CN" altLang="en-US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以上的格子</a:t>
            </a:r>
            <a:r>
              <a:rPr lang="en-US" altLang="zh-CN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T</a:t>
            </a:r>
            <a:r>
              <a:rPr lang="zh-CN" altLang="en-US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＜</a:t>
            </a:r>
            <a:r>
              <a:rPr lang="en-US" altLang="zh-CN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5&amp;T</a:t>
            </a:r>
            <a:r>
              <a:rPr lang="zh-CN" altLang="en-US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≥</a:t>
            </a:r>
            <a:r>
              <a:rPr lang="en-US" altLang="zh-CN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1</a:t>
            </a:r>
            <a:endParaRPr lang="en-US" altLang="zh-CN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55" name="TextBox 16"/>
          <p:cNvSpPr/>
          <p:nvPr/>
        </p:nvSpPr>
        <p:spPr>
          <a:xfrm>
            <a:off x="5378450" y="5745162"/>
            <a:ext cx="2376487" cy="646112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1/5</a:t>
            </a:r>
            <a:r>
              <a:rPr lang="zh-CN" altLang="en-US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以上的格子</a:t>
            </a:r>
            <a:r>
              <a:rPr lang="en-US" altLang="zh-CN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T</a:t>
            </a:r>
            <a:r>
              <a:rPr lang="zh-CN" altLang="en-US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＜</a:t>
            </a:r>
            <a:r>
              <a:rPr lang="en-US" altLang="zh-CN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5</a:t>
            </a:r>
            <a:r>
              <a:rPr lang="zh-CN" altLang="en-US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或</a:t>
            </a:r>
            <a:r>
              <a:rPr lang="en-US" altLang="zh-CN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1</a:t>
            </a:r>
            <a:r>
              <a:rPr lang="zh-CN" altLang="en-US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个及以上</a:t>
            </a:r>
            <a:r>
              <a:rPr lang="en-US" altLang="zh-CN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T</a:t>
            </a:r>
            <a:r>
              <a:rPr lang="zh-CN" altLang="en-US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＜</a:t>
            </a:r>
            <a:r>
              <a:rPr lang="en-US" altLang="zh-CN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1</a:t>
            </a:r>
            <a:endParaRPr lang="en-US" altLang="zh-CN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56" name="TextBox 13"/>
          <p:cNvSpPr/>
          <p:nvPr/>
        </p:nvSpPr>
        <p:spPr>
          <a:xfrm>
            <a:off x="7496175" y="5214937"/>
            <a:ext cx="2393950" cy="40005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●</a:t>
            </a: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卡方检验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57" name="TextBox 13"/>
          <p:cNvSpPr/>
          <p:nvPr/>
        </p:nvSpPr>
        <p:spPr>
          <a:xfrm>
            <a:off x="7526337" y="5805487"/>
            <a:ext cx="3455987" cy="40005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●Fisher</a:t>
            </a:r>
            <a:r>
              <a:rPr lang="zh-CN" altLang="en-US" sz="2000" u="none" baseline="0">
                <a:solidFill>
                  <a:srgbClr val="006794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确切概率法</a:t>
            </a:r>
            <a:endParaRPr lang="zh-CN" altLang="en-US" sz="2000" u="none" baseline="0">
              <a:solidFill>
                <a:srgbClr val="006794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00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 nodeType="clickPar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 nodeType="clickPar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 nodeType="clickPar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 nodeType="clickPar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 nodeType="clickPar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84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Freeform 5"/>
          <p:cNvSpPr/>
          <p:nvPr/>
        </p:nvSpPr>
        <p:spPr>
          <a:xfrm>
            <a:off x="3309937" y="1395412"/>
            <a:ext cx="8886825" cy="1881187"/>
          </a:xfrm>
          <a:custGeom>
            <a:rect l="0" t="0" r="r" b="b"/>
            <a:pathLst>
              <a:path w="11567" h="2441">
                <a:moveTo>
                  <a:pt x="11567" y="2441"/>
                </a:moveTo>
                <a:lnTo>
                  <a:pt x="0" y="2441"/>
                </a:lnTo>
                <a:lnTo>
                  <a:pt x="1542" y="0"/>
                </a:lnTo>
                <a:lnTo>
                  <a:pt x="11567" y="0"/>
                </a:lnTo>
                <a:lnTo>
                  <a:pt x="11567" y="2441"/>
                </a:lnTo>
              </a:path>
            </a:pathLst>
          </a:custGeom>
          <a:solidFill>
            <a:srgbClr val="595959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759" name="Freeform 6"/>
          <p:cNvSpPr/>
          <p:nvPr/>
        </p:nvSpPr>
        <p:spPr>
          <a:xfrm>
            <a:off x="0" y="4075112"/>
            <a:ext cx="5695950" cy="1712912"/>
          </a:xfrm>
          <a:custGeom>
            <a:rect l="0" t="0" r="r" b="b"/>
            <a:pathLst>
              <a:path w="7413" h="2222">
                <a:moveTo>
                  <a:pt x="0" y="0"/>
                </a:moveTo>
                <a:lnTo>
                  <a:pt x="7413" y="0"/>
                </a:lnTo>
                <a:lnTo>
                  <a:pt x="6010" y="2222"/>
                </a:lnTo>
                <a:lnTo>
                  <a:pt x="0" y="2222"/>
                </a:lnTo>
                <a:lnTo>
                  <a:pt x="0" y="0"/>
                </a:lnTo>
              </a:path>
            </a:pathLst>
          </a:custGeom>
          <a:solidFill>
            <a:srgbClr val="C9C9C9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760" name="Freeform 7"/>
          <p:cNvSpPr/>
          <p:nvPr/>
        </p:nvSpPr>
        <p:spPr>
          <a:xfrm>
            <a:off x="0" y="2052637"/>
            <a:ext cx="10733088" cy="2981325"/>
          </a:xfrm>
          <a:custGeom>
            <a:rect l="0" t="0" r="r" b="b"/>
            <a:pathLst>
              <a:path w="13970" h="3869">
                <a:moveTo>
                  <a:pt x="0" y="0"/>
                </a:moveTo>
                <a:lnTo>
                  <a:pt x="13970" y="0"/>
                </a:lnTo>
                <a:lnTo>
                  <a:pt x="11527" y="3869"/>
                </a:lnTo>
                <a:lnTo>
                  <a:pt x="0" y="3869"/>
                </a:lnTo>
                <a:lnTo>
                  <a:pt x="0" y="0"/>
                </a:lnTo>
              </a:path>
            </a:pathLst>
          </a:custGeom>
          <a:solidFill>
            <a:srgbClr val="0098A8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761" name="Freeform 8"/>
          <p:cNvSpPr/>
          <p:nvPr/>
        </p:nvSpPr>
        <p:spPr>
          <a:xfrm>
            <a:off x="11231562" y="1908175"/>
            <a:ext cx="557212" cy="900112"/>
          </a:xfrm>
          <a:custGeom>
            <a:rect l="0" t="0" r="r" b="b"/>
            <a:pathLst>
              <a:path w="725" h="1169">
                <a:moveTo>
                  <a:pt x="584" y="443"/>
                </a:moveTo>
                <a:lnTo>
                  <a:pt x="725" y="585"/>
                </a:lnTo>
                <a:lnTo>
                  <a:pt x="584" y="726"/>
                </a:lnTo>
                <a:lnTo>
                  <a:pt x="141" y="1169"/>
                </a:lnTo>
                <a:lnTo>
                  <a:pt x="0" y="1028"/>
                </a:lnTo>
                <a:lnTo>
                  <a:pt x="443" y="585"/>
                </a:lnTo>
                <a:lnTo>
                  <a:pt x="0" y="141"/>
                </a:lnTo>
                <a:lnTo>
                  <a:pt x="141" y="0"/>
                </a:lnTo>
                <a:lnTo>
                  <a:pt x="584" y="443"/>
                </a:lnTo>
              </a:path>
            </a:pathLst>
          </a:custGeom>
          <a:solidFill>
            <a:srgbClr val="FFFFFF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762" name="Freeform 9"/>
          <p:cNvSpPr/>
          <p:nvPr/>
        </p:nvSpPr>
        <p:spPr>
          <a:xfrm>
            <a:off x="10591800" y="6049962"/>
            <a:ext cx="1604962" cy="808037"/>
          </a:xfrm>
          <a:custGeom>
            <a:rect l="0" t="0" r="r" b="b"/>
            <a:pathLst>
              <a:path w="2088" h="1048">
                <a:moveTo>
                  <a:pt x="2088" y="0"/>
                </a:moveTo>
                <a:lnTo>
                  <a:pt x="2088" y="1048"/>
                </a:lnTo>
                <a:lnTo>
                  <a:pt x="0" y="1048"/>
                </a:lnTo>
                <a:lnTo>
                  <a:pt x="662" y="0"/>
                </a:lnTo>
                <a:lnTo>
                  <a:pt x="2088" y="0"/>
                </a:lnTo>
              </a:path>
            </a:pathLst>
          </a:custGeom>
          <a:solidFill>
            <a:srgbClr val="C1C0C3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763" name="Freeform 10"/>
          <p:cNvSpPr/>
          <p:nvPr/>
        </p:nvSpPr>
        <p:spPr>
          <a:xfrm>
            <a:off x="10301288" y="6208712"/>
            <a:ext cx="1895475" cy="649287"/>
          </a:xfrm>
          <a:custGeom>
            <a:rect l="0" t="0" r="r" b="b"/>
            <a:pathLst>
              <a:path w="2467" h="843">
                <a:moveTo>
                  <a:pt x="2467" y="0"/>
                </a:moveTo>
                <a:lnTo>
                  <a:pt x="2467" y="843"/>
                </a:lnTo>
                <a:lnTo>
                  <a:pt x="0" y="843"/>
                </a:lnTo>
                <a:lnTo>
                  <a:pt x="533" y="0"/>
                </a:lnTo>
                <a:lnTo>
                  <a:pt x="2467" y="0"/>
                </a:lnTo>
              </a:path>
            </a:pathLst>
          </a:custGeom>
          <a:solidFill>
            <a:srgbClr val="0098A8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764" name="TextBox 11"/>
          <p:cNvSpPr/>
          <p:nvPr/>
        </p:nvSpPr>
        <p:spPr>
          <a:xfrm>
            <a:off x="2709862" y="3213100"/>
            <a:ext cx="2236787" cy="70802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4000" b="1" u="none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举例说明</a:t>
            </a:r>
            <a:endParaRPr lang="zh-CN" altLang="en-US" sz="4000" b="1" u="none" baseline="0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65" name="TextBox 12"/>
          <p:cNvSpPr/>
          <p:nvPr/>
        </p:nvSpPr>
        <p:spPr>
          <a:xfrm>
            <a:off x="1346200" y="2463800"/>
            <a:ext cx="1276350" cy="221615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13800" b="1" u="none" baseline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Arial" pitchFamily="34" charset="0"/>
              </a:rPr>
              <a:t>3</a:t>
            </a:r>
            <a:endParaRPr lang="en-US" altLang="zh-CN" sz="13800" b="1" u="none" baseline="0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766" name="TextBox 2"/>
          <p:cNvSpPr/>
          <p:nvPr/>
        </p:nvSpPr>
        <p:spPr>
          <a:xfrm>
            <a:off x="490537" y="3813175"/>
            <a:ext cx="842962" cy="52387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800" u="none" baseline="0">
                <a:solidFill>
                  <a:srgbClr val="FFFFFF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rPr>
              <a:t>Part</a:t>
            </a:r>
            <a:endParaRPr lang="en-US" altLang="zh-CN" sz="2800" u="none" baseline="0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767" name="TextBox 76"/>
          <p:cNvSpPr/>
          <p:nvPr/>
        </p:nvSpPr>
        <p:spPr>
          <a:xfrm>
            <a:off x="477837" y="163512"/>
            <a:ext cx="903287" cy="52387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800" b="1" u="none" baseline="0">
                <a:solidFill>
                  <a:srgbClr val="333333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例子</a:t>
            </a:r>
            <a:endParaRPr lang="zh-CN" altLang="en-US" sz="2800" b="1" u="none" baseline="0">
              <a:solidFill>
                <a:srgbClr val="333333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768" name="Freeform 6"/>
          <p:cNvSpPr/>
          <p:nvPr/>
        </p:nvSpPr>
        <p:spPr>
          <a:xfrm>
            <a:off x="0" y="163512"/>
            <a:ext cx="477837" cy="576262"/>
          </a:xfrm>
          <a:custGeom>
            <a:rect l="0" t="0" r="r" b="b"/>
            <a:pathLst>
              <a:path w="682" h="818">
                <a:moveTo>
                  <a:pt x="610" y="466"/>
                </a:moveTo>
                <a:lnTo>
                  <a:pt x="354" y="614"/>
                </a:lnTo>
                <a:lnTo>
                  <a:pt x="0" y="818"/>
                </a:lnTo>
                <a:lnTo>
                  <a:pt x="0" y="409"/>
                </a:lnTo>
                <a:lnTo>
                  <a:pt x="0" y="0"/>
                </a:lnTo>
                <a:lnTo>
                  <a:pt x="354" y="205"/>
                </a:lnTo>
                <a:cubicBezTo>
                  <a:pt x="436" y="252"/>
                  <a:pt x="518" y="299"/>
                  <a:pt x="600" y="347"/>
                </a:cubicBezTo>
                <a:cubicBezTo>
                  <a:pt x="682" y="388"/>
                  <a:pt x="668" y="427"/>
                  <a:pt x="610" y="466"/>
                </a:cubicBezTo>
              </a:path>
            </a:pathLst>
          </a:custGeom>
          <a:solidFill>
            <a:srgbClr val="0098A8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769" name="Rectangle 4"/>
          <p:cNvSpPr/>
          <p:nvPr/>
        </p:nvSpPr>
        <p:spPr>
          <a:xfrm>
            <a:off x="765175" y="1257300"/>
            <a:ext cx="11093450" cy="44037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数据来源：</a:t>
            </a:r>
            <a:r>
              <a:rPr lang="en-US" altLang="zh-CN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2012</a:t>
            </a:r>
            <a:r>
              <a:rPr lang="zh-CN" altLang="en-US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年吉林省慢性病调查数据（部分）</a:t>
            </a:r>
            <a:endParaRPr lang="zh-CN" altLang="en-US" sz="2400" b="1" u="none" baseline="0">
              <a:solidFill>
                <a:srgbClr val="242424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调查内容：问卷调查、身体测量、血生化检测</a:t>
            </a:r>
            <a:endParaRPr lang="zh-CN" altLang="en-US" sz="2400" b="1" u="none" baseline="0">
              <a:solidFill>
                <a:srgbClr val="242424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问卷内容：人口学特征信息、行为因素、近一年慢性病患病情况、主要慢性</a:t>
            </a:r>
            <a:endParaRPr lang="zh-CN" altLang="en-US" sz="2400" b="1" u="none" baseline="0">
              <a:solidFill>
                <a:srgbClr val="242424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r>
              <a:rPr lang="en-US" altLang="zh-CN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          </a:t>
            </a:r>
            <a:r>
              <a:rPr lang="zh-CN" altLang="en-US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病控制情况、主要慢性病家族史、卫生服务利用情况和一般心理</a:t>
            </a:r>
            <a:endParaRPr lang="zh-CN" altLang="en-US" sz="2400" b="1" u="none" baseline="0">
              <a:solidFill>
                <a:srgbClr val="242424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          健康状况（</a:t>
            </a:r>
            <a:r>
              <a:rPr lang="en-US" altLang="zh-CN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GHQ-12</a:t>
            </a:r>
            <a:r>
              <a:rPr lang="zh-CN" altLang="en-US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）。</a:t>
            </a:r>
            <a:endParaRPr lang="zh-CN" altLang="en-US" sz="2400" b="1" u="none" baseline="0">
              <a:solidFill>
                <a:srgbClr val="242424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身体测量：身高、体重、腰围、臀围、血压、心率和心电指标。</a:t>
            </a:r>
            <a:endParaRPr lang="zh-CN" altLang="en-US" sz="2400" b="1" u="none" baseline="0">
              <a:solidFill>
                <a:srgbClr val="242424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血生化检测：血脂四项、血糖。</a:t>
            </a:r>
            <a:endParaRPr lang="zh-CN" altLang="en-US" sz="2400" b="1" u="none" baseline="0">
              <a:solidFill>
                <a:srgbClr val="242424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endParaRPr lang="zh-CN" altLang="en-US" sz="2400" b="1" u="none" baseline="0">
              <a:solidFill>
                <a:srgbClr val="000000"/>
              </a:solidFill>
              <a:latin typeface="楷体_GB2312" pitchFamily="49" charset="-122"/>
              <a:ea typeface="楷体_GB2312" pitchFamily="49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TextBox 76"/>
          <p:cNvSpPr/>
          <p:nvPr/>
        </p:nvSpPr>
        <p:spPr>
          <a:xfrm>
            <a:off x="477837" y="163512"/>
            <a:ext cx="903287" cy="52387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800" b="1" u="none" baseline="0">
                <a:solidFill>
                  <a:srgbClr val="333333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例子</a:t>
            </a:r>
            <a:endParaRPr lang="zh-CN" altLang="en-US" sz="2800" b="1" u="none" baseline="0">
              <a:solidFill>
                <a:srgbClr val="333333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771" name="Freeform 6"/>
          <p:cNvSpPr/>
          <p:nvPr/>
        </p:nvSpPr>
        <p:spPr>
          <a:xfrm>
            <a:off x="0" y="163512"/>
            <a:ext cx="477837" cy="576262"/>
          </a:xfrm>
          <a:custGeom>
            <a:rect l="0" t="0" r="r" b="b"/>
            <a:pathLst>
              <a:path w="682" h="818">
                <a:moveTo>
                  <a:pt x="610" y="466"/>
                </a:moveTo>
                <a:lnTo>
                  <a:pt x="354" y="614"/>
                </a:lnTo>
                <a:lnTo>
                  <a:pt x="0" y="818"/>
                </a:lnTo>
                <a:lnTo>
                  <a:pt x="0" y="409"/>
                </a:lnTo>
                <a:lnTo>
                  <a:pt x="0" y="0"/>
                </a:lnTo>
                <a:lnTo>
                  <a:pt x="354" y="205"/>
                </a:lnTo>
                <a:cubicBezTo>
                  <a:pt x="436" y="252"/>
                  <a:pt x="518" y="299"/>
                  <a:pt x="600" y="347"/>
                </a:cubicBezTo>
                <a:cubicBezTo>
                  <a:pt x="682" y="388"/>
                  <a:pt x="668" y="427"/>
                  <a:pt x="610" y="466"/>
                </a:cubicBezTo>
              </a:path>
            </a:pathLst>
          </a:custGeom>
          <a:solidFill>
            <a:srgbClr val="0098A8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772" name="矩形 3"/>
          <p:cNvSpPr/>
          <p:nvPr/>
        </p:nvSpPr>
        <p:spPr>
          <a:xfrm>
            <a:off x="2995612" y="1484312"/>
            <a:ext cx="8367712" cy="750887"/>
          </a:xfrm>
          <a:prstGeom prst="rect">
            <a:avLst/>
          </a:prstGeom>
          <a:solidFill>
            <a:srgbClr val="C9C9C9"/>
          </a:solidFill>
          <a:ln w="9525" cap="flat" cmpd="sng">
            <a:solidFill>
              <a:srgbClr val="777777">
                <a:alpha val="100000"/>
              </a:srgbClr>
            </a:solidFill>
            <a:prstDash val="solid"/>
            <a:round/>
          </a:ln>
        </p:spPr>
        <p:txBody>
          <a:bodyPr vert="horz" lIns="91440" tIns="45720" rIns="91440" bIns="45720" anchor="t"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endParaRPr lang="zh-CN" altLang="en-US" u="none" baseline="0">
              <a:solidFill>
                <a:srgbClr val="006794"/>
              </a:solidFill>
              <a:latin typeface="Arial" pitchFamily="34" charset="0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773" name="右箭头 4"/>
          <p:cNvSpPr/>
          <p:nvPr/>
        </p:nvSpPr>
        <p:spPr>
          <a:xfrm>
            <a:off x="2924175" y="1628775"/>
            <a:ext cx="576262" cy="461962"/>
          </a:xfrm>
          <a:prstGeom prst="rightArrow">
            <a:avLst>
              <a:gd name="adj1" fmla="val 50000"/>
              <a:gd name="adj2" fmla="val 49995"/>
            </a:avLst>
          </a:prstGeom>
          <a:solidFill>
            <a:srgbClr val="006794"/>
          </a:solidFill>
          <a:ln>
            <a:noFill/>
          </a:ln>
        </p:spPr>
        <p:txBody>
          <a:bodyPr vert="horz" lIns="91440" tIns="45720" rIns="91440" bIns="45720" anchor="t"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endParaRPr lang="zh-CN" altLang="en-US" u="none" baseline="0">
              <a:solidFill>
                <a:srgbClr val="006794"/>
              </a:solidFill>
              <a:latin typeface="Arial" pitchFamily="34" charset="0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774" name="矩形 5"/>
          <p:cNvSpPr/>
          <p:nvPr/>
        </p:nvSpPr>
        <p:spPr>
          <a:xfrm>
            <a:off x="1065212" y="1484312"/>
            <a:ext cx="1978025" cy="750887"/>
          </a:xfrm>
          <a:prstGeom prst="rect">
            <a:avLst/>
          </a:prstGeom>
          <a:solidFill>
            <a:srgbClr val="006794"/>
          </a:solidFill>
          <a:ln w="9525" cap="flat" cmpd="sng">
            <a:solidFill>
              <a:srgbClr val="FFFFFF">
                <a:alpha val="100000"/>
              </a:srgbClr>
            </a:solidFill>
            <a:prstDash val="solid"/>
            <a:round/>
          </a:ln>
          <a:effectLst>
            <a:outerShdw dist="38099" dir="2700063" algn="ctr">
              <a:srgbClr val="000000">
                <a:alpha val="39000"/>
              </a:srgbClr>
            </a:outerShdw>
          </a:effectLst>
        </p:spPr>
        <p:txBody>
          <a:bodyPr vert="horz" lIns="91440" tIns="45720" rIns="91440" bIns="45720" anchor="t"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endParaRPr lang="zh-CN" altLang="en-US" u="none" baseline="0">
              <a:solidFill>
                <a:srgbClr val="006794"/>
              </a:solidFill>
              <a:latin typeface="Arial" pitchFamily="34" charset="0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775" name="矩形 6"/>
          <p:cNvSpPr/>
          <p:nvPr/>
        </p:nvSpPr>
        <p:spPr>
          <a:xfrm>
            <a:off x="2995612" y="2603500"/>
            <a:ext cx="8345487" cy="750887"/>
          </a:xfrm>
          <a:prstGeom prst="rect">
            <a:avLst/>
          </a:prstGeom>
          <a:solidFill>
            <a:srgbClr val="C9C9C9"/>
          </a:solidFill>
          <a:ln w="9525" cap="flat" cmpd="sng">
            <a:solidFill>
              <a:srgbClr val="777777">
                <a:alpha val="100000"/>
              </a:srgbClr>
            </a:solidFill>
            <a:prstDash val="solid"/>
            <a:round/>
          </a:ln>
        </p:spPr>
        <p:txBody>
          <a:bodyPr vert="horz" lIns="91440" tIns="45720" rIns="91440" bIns="45720" anchor="t"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endParaRPr lang="zh-CN" altLang="en-US" u="none" baseline="0">
              <a:solidFill>
                <a:srgbClr val="006794"/>
              </a:solidFill>
              <a:latin typeface="Arial" pitchFamily="34" charset="0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776" name="右箭头 7"/>
          <p:cNvSpPr/>
          <p:nvPr/>
        </p:nvSpPr>
        <p:spPr>
          <a:xfrm>
            <a:off x="2924175" y="2747962"/>
            <a:ext cx="576262" cy="461962"/>
          </a:xfrm>
          <a:prstGeom prst="rightArrow">
            <a:avLst>
              <a:gd name="adj1" fmla="val 50000"/>
              <a:gd name="adj2" fmla="val 49995"/>
            </a:avLst>
          </a:prstGeom>
          <a:solidFill>
            <a:srgbClr val="0098A8"/>
          </a:solidFill>
          <a:ln>
            <a:noFill/>
          </a:ln>
        </p:spPr>
        <p:txBody>
          <a:bodyPr vert="horz" lIns="91440" tIns="45720" rIns="91440" bIns="45720" anchor="t"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endParaRPr lang="zh-CN" altLang="en-US" u="none" baseline="0">
              <a:solidFill>
                <a:srgbClr val="006794"/>
              </a:solidFill>
              <a:latin typeface="Arial" pitchFamily="34" charset="0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777" name="矩形 8"/>
          <p:cNvSpPr/>
          <p:nvPr/>
        </p:nvSpPr>
        <p:spPr>
          <a:xfrm>
            <a:off x="1065212" y="2603500"/>
            <a:ext cx="1978025" cy="750887"/>
          </a:xfrm>
          <a:prstGeom prst="rect">
            <a:avLst/>
          </a:prstGeom>
          <a:solidFill>
            <a:srgbClr val="0098A8"/>
          </a:solidFill>
          <a:ln w="9525" cap="flat" cmpd="sng">
            <a:solidFill>
              <a:srgbClr val="FFFFFF">
                <a:alpha val="100000"/>
              </a:srgbClr>
            </a:solidFill>
            <a:prstDash val="solid"/>
            <a:round/>
          </a:ln>
          <a:effectLst>
            <a:outerShdw dist="38099" dir="2700063" algn="ctr">
              <a:srgbClr val="000000">
                <a:alpha val="39000"/>
              </a:srgbClr>
            </a:outerShdw>
          </a:effectLst>
        </p:spPr>
        <p:txBody>
          <a:bodyPr vert="horz" lIns="91440" tIns="45720" rIns="91440" bIns="45720" anchor="t"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endParaRPr lang="zh-CN" altLang="en-US" u="none" baseline="0">
              <a:solidFill>
                <a:srgbClr val="006794"/>
              </a:solidFill>
              <a:latin typeface="Arial" pitchFamily="34" charset="0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778" name="矩形 9"/>
          <p:cNvSpPr/>
          <p:nvPr/>
        </p:nvSpPr>
        <p:spPr>
          <a:xfrm>
            <a:off x="2995612" y="3754437"/>
            <a:ext cx="8367712" cy="750887"/>
          </a:xfrm>
          <a:prstGeom prst="rect">
            <a:avLst/>
          </a:prstGeom>
          <a:solidFill>
            <a:srgbClr val="C9C9C9"/>
          </a:solidFill>
          <a:ln w="9525" cap="flat" cmpd="sng">
            <a:solidFill>
              <a:srgbClr val="777777">
                <a:alpha val="100000"/>
              </a:srgbClr>
            </a:solidFill>
            <a:prstDash val="solid"/>
            <a:round/>
          </a:ln>
        </p:spPr>
        <p:txBody>
          <a:bodyPr vert="horz" lIns="91440" tIns="45720" rIns="91440" bIns="45720" anchor="t"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endParaRPr lang="zh-CN" altLang="en-US" u="none" baseline="0">
              <a:solidFill>
                <a:srgbClr val="006794"/>
              </a:solidFill>
              <a:latin typeface="Arial" pitchFamily="34" charset="0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779" name="右箭头 10"/>
          <p:cNvSpPr/>
          <p:nvPr/>
        </p:nvSpPr>
        <p:spPr>
          <a:xfrm>
            <a:off x="2924175" y="3898900"/>
            <a:ext cx="576262" cy="461962"/>
          </a:xfrm>
          <a:prstGeom prst="rightArrow">
            <a:avLst>
              <a:gd name="adj1" fmla="val 50000"/>
              <a:gd name="adj2" fmla="val 49995"/>
            </a:avLst>
          </a:prstGeom>
          <a:solidFill>
            <a:srgbClr val="D44318"/>
          </a:solidFill>
          <a:ln>
            <a:noFill/>
          </a:ln>
        </p:spPr>
        <p:txBody>
          <a:bodyPr vert="horz" lIns="91440" tIns="45720" rIns="91440" bIns="45720" anchor="t"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endParaRPr lang="zh-CN" altLang="en-US" u="none" baseline="0">
              <a:solidFill>
                <a:srgbClr val="006794"/>
              </a:solidFill>
              <a:latin typeface="Arial" pitchFamily="34" charset="0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780" name="矩形 11"/>
          <p:cNvSpPr/>
          <p:nvPr/>
        </p:nvSpPr>
        <p:spPr>
          <a:xfrm>
            <a:off x="1065212" y="3754437"/>
            <a:ext cx="1978025" cy="750887"/>
          </a:xfrm>
          <a:prstGeom prst="rect">
            <a:avLst/>
          </a:prstGeom>
          <a:solidFill>
            <a:srgbClr val="D44318"/>
          </a:solidFill>
          <a:ln w="9525" cap="flat" cmpd="sng">
            <a:solidFill>
              <a:srgbClr val="FFFFFF">
                <a:alpha val="100000"/>
              </a:srgbClr>
            </a:solidFill>
            <a:prstDash val="solid"/>
            <a:round/>
          </a:ln>
          <a:effectLst>
            <a:outerShdw dist="38099" dir="2700063" algn="ctr">
              <a:srgbClr val="000000">
                <a:alpha val="39000"/>
              </a:srgbClr>
            </a:outerShdw>
          </a:effectLst>
        </p:spPr>
        <p:txBody>
          <a:bodyPr vert="horz" lIns="91440" tIns="45720" rIns="91440" bIns="45720" anchor="t"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endParaRPr lang="zh-CN" altLang="en-US" u="none" baseline="0">
              <a:solidFill>
                <a:srgbClr val="006794"/>
              </a:solidFill>
              <a:latin typeface="Arial" pitchFamily="34" charset="0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781" name="矩形 12"/>
          <p:cNvSpPr/>
          <p:nvPr/>
        </p:nvSpPr>
        <p:spPr>
          <a:xfrm>
            <a:off x="2995612" y="4953000"/>
            <a:ext cx="8367712" cy="749300"/>
          </a:xfrm>
          <a:prstGeom prst="rect">
            <a:avLst/>
          </a:prstGeom>
          <a:solidFill>
            <a:srgbClr val="C9C9C9"/>
          </a:solidFill>
          <a:ln w="9525" cap="flat" cmpd="sng">
            <a:solidFill>
              <a:srgbClr val="777777">
                <a:alpha val="100000"/>
              </a:srgbClr>
            </a:solidFill>
            <a:prstDash val="solid"/>
            <a:round/>
          </a:ln>
        </p:spPr>
        <p:txBody>
          <a:bodyPr vert="horz" lIns="91440" tIns="45720" rIns="91440" bIns="45720" anchor="t"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endParaRPr lang="zh-CN" altLang="en-US" u="none" baseline="0">
              <a:solidFill>
                <a:srgbClr val="006794"/>
              </a:solidFill>
              <a:latin typeface="Arial" pitchFamily="34" charset="0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782" name="右箭头 13"/>
          <p:cNvSpPr/>
          <p:nvPr/>
        </p:nvSpPr>
        <p:spPr>
          <a:xfrm>
            <a:off x="2924175" y="5097462"/>
            <a:ext cx="576262" cy="461962"/>
          </a:xfrm>
          <a:prstGeom prst="rightArrow">
            <a:avLst>
              <a:gd name="adj1" fmla="val 50000"/>
              <a:gd name="adj2" fmla="val 49995"/>
            </a:avLst>
          </a:prstGeom>
          <a:solidFill>
            <a:srgbClr val="F0AD1E"/>
          </a:solidFill>
          <a:ln>
            <a:noFill/>
          </a:ln>
        </p:spPr>
        <p:txBody>
          <a:bodyPr vert="horz" lIns="91440" tIns="45720" rIns="91440" bIns="45720" anchor="t"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endParaRPr lang="zh-CN" altLang="en-US" u="none" baseline="0">
              <a:solidFill>
                <a:srgbClr val="006794"/>
              </a:solidFill>
              <a:latin typeface="Arial" pitchFamily="34" charset="0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783" name="矩形 14"/>
          <p:cNvSpPr/>
          <p:nvPr/>
        </p:nvSpPr>
        <p:spPr>
          <a:xfrm>
            <a:off x="1065212" y="4953000"/>
            <a:ext cx="1978025" cy="749300"/>
          </a:xfrm>
          <a:prstGeom prst="rect">
            <a:avLst/>
          </a:prstGeom>
          <a:solidFill>
            <a:srgbClr val="F0AD1E"/>
          </a:solidFill>
          <a:ln w="9525" cap="flat" cmpd="sng">
            <a:solidFill>
              <a:srgbClr val="FFFFFF">
                <a:alpha val="100000"/>
              </a:srgbClr>
            </a:solidFill>
            <a:prstDash val="solid"/>
            <a:round/>
          </a:ln>
          <a:effectLst>
            <a:outerShdw dist="38099" dir="2700063" algn="ctr">
              <a:srgbClr val="000000">
                <a:alpha val="39000"/>
              </a:srgbClr>
            </a:outerShdw>
          </a:effectLst>
        </p:spPr>
        <p:txBody>
          <a:bodyPr vert="horz" lIns="91440" tIns="45720" rIns="91440" bIns="45720" anchor="t"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endParaRPr lang="zh-CN" altLang="en-US" u="none" baseline="0">
              <a:solidFill>
                <a:srgbClr val="006794"/>
              </a:solidFill>
              <a:latin typeface="Arial" pitchFamily="34" charset="0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784" name="TextBox 15"/>
          <p:cNvSpPr/>
          <p:nvPr/>
        </p:nvSpPr>
        <p:spPr>
          <a:xfrm>
            <a:off x="985837" y="1644650"/>
            <a:ext cx="1671637" cy="461962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ctr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u="none" baseline="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问题</a:t>
            </a:r>
            <a:r>
              <a:rPr lang="en-US" altLang="zh-CN" sz="2400" u="none" baseline="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1</a:t>
            </a:r>
            <a:endParaRPr lang="en-US" altLang="zh-CN" sz="2400" u="none" baseline="0"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785" name="TextBox 16"/>
          <p:cNvSpPr/>
          <p:nvPr/>
        </p:nvSpPr>
        <p:spPr>
          <a:xfrm>
            <a:off x="3657600" y="1641475"/>
            <a:ext cx="6408737" cy="46037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u="none" baseline="0">
                <a:solidFill>
                  <a:srgbClr val="292929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高血压组和无高血压组</a:t>
            </a:r>
            <a:r>
              <a:rPr lang="en-US" altLang="zh-CN" sz="2400" u="none" baseline="0">
                <a:solidFill>
                  <a:srgbClr val="292929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BMI</a:t>
            </a:r>
            <a:r>
              <a:rPr lang="zh-CN" altLang="en-US" sz="2400" u="none" baseline="0">
                <a:solidFill>
                  <a:srgbClr val="292929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值是否存在差异？</a:t>
            </a:r>
            <a:endParaRPr lang="zh-CN" altLang="en-US" sz="2400" u="none" baseline="0">
              <a:solidFill>
                <a:srgbClr val="292929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786" name="TextBox 17"/>
          <p:cNvSpPr/>
          <p:nvPr/>
        </p:nvSpPr>
        <p:spPr>
          <a:xfrm>
            <a:off x="985837" y="2747962"/>
            <a:ext cx="1671637" cy="461962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ctr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u="none" baseline="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问题</a:t>
            </a:r>
            <a:r>
              <a:rPr lang="en-US" altLang="zh-CN" sz="2400" u="none" baseline="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2</a:t>
            </a:r>
            <a:endParaRPr lang="en-US" altLang="zh-CN" sz="2400" u="none" baseline="0"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787" name="TextBox 18"/>
          <p:cNvSpPr/>
          <p:nvPr/>
        </p:nvSpPr>
        <p:spPr>
          <a:xfrm>
            <a:off x="3657600" y="2711450"/>
            <a:ext cx="7683500" cy="5048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不同职业（体力、脑力、其他）的年龄是否存在差异？</a:t>
            </a:r>
            <a:endParaRPr lang="zh-CN" altLang="en-US" sz="2400" u="none" baseline="0">
              <a:solidFill>
                <a:srgbClr val="242424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788" name="TextBox 19"/>
          <p:cNvSpPr/>
          <p:nvPr/>
        </p:nvSpPr>
        <p:spPr>
          <a:xfrm>
            <a:off x="985837" y="3898900"/>
            <a:ext cx="1671637" cy="461962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ctr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u="none" baseline="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问题</a:t>
            </a:r>
            <a:r>
              <a:rPr lang="en-US" altLang="zh-CN" sz="2400" u="none" baseline="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3</a:t>
            </a:r>
            <a:endParaRPr lang="en-US" altLang="zh-CN" sz="2400" u="none" baseline="0"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789" name="TextBox 21"/>
          <p:cNvSpPr/>
          <p:nvPr/>
        </p:nvSpPr>
        <p:spPr>
          <a:xfrm>
            <a:off x="3657600" y="3883025"/>
            <a:ext cx="6408737" cy="5048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高血压组和无高血压组饮酒率是否存在差异？</a:t>
            </a:r>
            <a:endParaRPr lang="zh-CN" altLang="en-US" sz="2400" u="none" baseline="0">
              <a:solidFill>
                <a:srgbClr val="242424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790" name="TextBox 22"/>
          <p:cNvSpPr/>
          <p:nvPr/>
        </p:nvSpPr>
        <p:spPr>
          <a:xfrm>
            <a:off x="985837" y="5097462"/>
            <a:ext cx="1671637" cy="461962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ctr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u="none" baseline="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问题</a:t>
            </a:r>
            <a:r>
              <a:rPr lang="en-US" altLang="zh-CN" sz="2400" u="none" baseline="0"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4</a:t>
            </a:r>
            <a:endParaRPr lang="en-US" altLang="zh-CN" sz="2400" u="none" baseline="0"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791" name="TextBox 23"/>
          <p:cNvSpPr/>
          <p:nvPr/>
        </p:nvSpPr>
        <p:spPr>
          <a:xfrm>
            <a:off x="3657600" y="5111750"/>
            <a:ext cx="7705725" cy="461962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不同职业（体力、脑力、其他）的饮酒率是否存在差异？</a:t>
            </a:r>
            <a:endParaRPr lang="zh-CN" altLang="en-US" sz="2400" u="none" baseline="0">
              <a:solidFill>
                <a:srgbClr val="242424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TextBox 76"/>
          <p:cNvSpPr/>
          <p:nvPr/>
        </p:nvSpPr>
        <p:spPr>
          <a:xfrm>
            <a:off x="477837" y="163512"/>
            <a:ext cx="8483600" cy="593725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8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问题</a:t>
            </a:r>
            <a:r>
              <a:rPr lang="en-US" altLang="zh-CN" sz="28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1</a:t>
            </a:r>
            <a:r>
              <a:rPr lang="zh-CN" altLang="en-US" sz="28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：高血压组和无高血压组</a:t>
            </a:r>
            <a:r>
              <a:rPr lang="en-US" altLang="zh-CN" sz="28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BMI</a:t>
            </a:r>
            <a:r>
              <a:rPr lang="zh-CN" altLang="en-US" sz="28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值是否存在差异？</a:t>
            </a:r>
            <a:endParaRPr lang="zh-CN" altLang="en-US" sz="2800" b="1" u="none" baseline="0">
              <a:solidFill>
                <a:srgbClr val="242424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793" name="Freeform 6"/>
          <p:cNvSpPr/>
          <p:nvPr/>
        </p:nvSpPr>
        <p:spPr>
          <a:xfrm>
            <a:off x="0" y="163512"/>
            <a:ext cx="477837" cy="576262"/>
          </a:xfrm>
          <a:custGeom>
            <a:rect l="0" t="0" r="r" b="b"/>
            <a:pathLst>
              <a:path w="682" h="818">
                <a:moveTo>
                  <a:pt x="610" y="466"/>
                </a:moveTo>
                <a:lnTo>
                  <a:pt x="354" y="614"/>
                </a:lnTo>
                <a:lnTo>
                  <a:pt x="0" y="818"/>
                </a:lnTo>
                <a:lnTo>
                  <a:pt x="0" y="409"/>
                </a:lnTo>
                <a:lnTo>
                  <a:pt x="0" y="0"/>
                </a:lnTo>
                <a:lnTo>
                  <a:pt x="354" y="205"/>
                </a:lnTo>
                <a:cubicBezTo>
                  <a:pt x="436" y="252"/>
                  <a:pt x="518" y="299"/>
                  <a:pt x="600" y="347"/>
                </a:cubicBezTo>
                <a:cubicBezTo>
                  <a:pt x="682" y="388"/>
                  <a:pt x="668" y="427"/>
                  <a:pt x="610" y="466"/>
                </a:cubicBezTo>
              </a:path>
            </a:pathLst>
          </a:custGeom>
          <a:solidFill>
            <a:srgbClr val="0098A8">
              <a:alpha val="100000"/>
            </a:srgbClr>
          </a:solidFill>
          <a:ln>
            <a:noFill/>
          </a:ln>
        </p:spPr>
        <p:txBody>
          <a:bodyPr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/>
        </p:txBody>
      </p:sp>
      <p:sp>
        <p:nvSpPr>
          <p:cNvPr id="1048794" name="Rectangle 4"/>
          <p:cNvSpPr/>
          <p:nvPr/>
        </p:nvSpPr>
        <p:spPr>
          <a:xfrm>
            <a:off x="1130300" y="1412875"/>
            <a:ext cx="10444162" cy="1076325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思路：双变量 → 定性变量</a:t>
            </a:r>
            <a:r>
              <a:rPr lang="en-US" altLang="zh-CN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+</a:t>
            </a:r>
            <a:r>
              <a:rPr lang="zh-CN" altLang="en-US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定量变量 → 定量变量的正态性检验</a:t>
            </a:r>
            <a:endParaRPr lang="zh-CN" altLang="en-US" sz="2400" b="1" u="none" baseline="0">
              <a:solidFill>
                <a:srgbClr val="242424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       → 统计描述 → 统计推断</a:t>
            </a:r>
            <a:endParaRPr lang="zh-CN" altLang="en-US" sz="2400" b="1" u="none" baseline="0">
              <a:solidFill>
                <a:srgbClr val="242424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  <p:sp>
        <p:nvSpPr>
          <p:cNvPr id="1048795" name="Rectangle 4"/>
          <p:cNvSpPr/>
          <p:nvPr/>
        </p:nvSpPr>
        <p:spPr>
          <a:xfrm>
            <a:off x="1130300" y="2654300"/>
            <a:ext cx="10152062" cy="3846512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anchor="t">
            <a:spAutoFit/>
          </a:bodyPr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定性变量统计描述：</a:t>
            </a:r>
            <a:endParaRPr lang="zh-CN" altLang="en-US" sz="2400" b="1" u="none" baseline="0">
              <a:solidFill>
                <a:srgbClr val="242424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endParaRPr lang="en-US" altLang="zh-CN" sz="2400" b="1" u="none" baseline="0">
              <a:solidFill>
                <a:srgbClr val="242424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endParaRPr lang="en-US" altLang="zh-CN" sz="2400" b="1" u="none" baseline="0">
              <a:solidFill>
                <a:srgbClr val="242424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endParaRPr lang="en-US" altLang="zh-CN" sz="2400" b="1" u="none" baseline="0">
              <a:solidFill>
                <a:srgbClr val="242424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endParaRPr lang="en-US" altLang="zh-CN" sz="2400" b="1" u="none" baseline="0">
              <a:solidFill>
                <a:srgbClr val="242424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  <a:p>
            <a:pPr marL="0" lvl="0" indent="0" algn="l" fontAlgn="base" latinLnBrk="1">
              <a:lnSpc>
                <a:spcPct val="13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None/>
            </a:pPr>
            <a:r>
              <a:rPr lang="zh-CN" altLang="en-US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    研究对象共</a:t>
            </a:r>
            <a:r>
              <a:rPr lang="en-US" altLang="zh-CN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1956</a:t>
            </a:r>
            <a:r>
              <a:rPr lang="zh-CN" altLang="en-US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人，高血压</a:t>
            </a:r>
            <a:r>
              <a:rPr lang="en-US" altLang="zh-CN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1179</a:t>
            </a:r>
            <a:r>
              <a:rPr lang="zh-CN" altLang="en-US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人，占总人数的</a:t>
            </a:r>
            <a:r>
              <a:rPr lang="en-US" altLang="zh-CN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60.3%</a:t>
            </a:r>
            <a:r>
              <a:rPr lang="zh-CN" altLang="en-US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，无高血压</a:t>
            </a:r>
            <a:r>
              <a:rPr lang="en-US" altLang="zh-CN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777</a:t>
            </a:r>
            <a:r>
              <a:rPr lang="zh-CN" altLang="en-US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人，占总人数的</a:t>
            </a:r>
            <a:r>
              <a:rPr lang="en-US" altLang="zh-CN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39.7%</a:t>
            </a:r>
            <a:r>
              <a:rPr lang="zh-CN" altLang="en-US" sz="2400" b="1" u="none" baseline="0">
                <a:solidFill>
                  <a:srgbClr val="242424"/>
                </a:solidFill>
                <a:latin typeface="宋体" panose="02010600030101010101" pitchFamily="2" charset="-122"/>
                <a:ea typeface="宋体" panose="02010600030101010101" pitchFamily="2" charset="-122"/>
                <a:sym typeface="Arial" pitchFamily="34" charset="0"/>
              </a:rPr>
              <a:t>。</a:t>
            </a:r>
            <a:endParaRPr lang="zh-CN" altLang="en-US" sz="2400" b="1" u="none" baseline="0">
              <a:solidFill>
                <a:srgbClr val="242424"/>
              </a:solidFill>
              <a:latin typeface="宋体" panose="02010600030101010101" pitchFamily="2" charset="-122"/>
              <a:ea typeface="宋体" panose="02010600030101010101" pitchFamily="2" charset="-122"/>
              <a:sym typeface="Arial" pitchFamily="34" charset="0"/>
            </a:endParaRPr>
          </a:p>
        </p:txBody>
      </p:sp>
      <p:pic>
        <p:nvPicPr>
          <p:cNvPr id="2097203" name="图片 13"/>
          <p:cNvPicPr/>
          <p:nvPr/>
        </p:nvPicPr>
        <p:blipFill>
          <a:blip r:embed="rId2"/>
          <a:stretch>
            <a:fillRect/>
          </a:stretch>
        </p:blipFill>
        <p:spPr>
          <a:xfrm>
            <a:off x="2941637" y="3230562"/>
            <a:ext cx="5532437" cy="1998662"/>
          </a:xfrm>
          <a:prstGeom prst="rect">
            <a:avLst/>
          </a:prstGeom>
          <a:noFill/>
          <a:ln>
            <a:noFill/>
          </a:ln>
        </p:spPr>
      </p:pic>
      <p:sp>
        <p:nvSpPr>
          <p:cNvPr id="1048796" name="矩形 14"/>
          <p:cNvSpPr/>
          <p:nvPr/>
        </p:nvSpPr>
        <p:spPr>
          <a:xfrm>
            <a:off x="3722687" y="4167187"/>
            <a:ext cx="2374900" cy="935037"/>
          </a:xfrm>
          <a:prstGeom prst="rect">
            <a:avLst/>
          </a:prstGeom>
          <a:noFill/>
          <a:ln w="28575" cap="flat" cmpd="sng">
            <a:solidFill>
              <a:srgbClr val="FF0000">
                <a:alpha val="100000"/>
              </a:srgbClr>
            </a:solidFill>
            <a:prstDash val="solid"/>
            <a:round/>
          </a:ln>
        </p:spPr>
        <p:txBody>
          <a:bodyPr vert="horz" lIns="91440" tIns="45720" rIns="91440" bIns="45720" anchor="t"/>
          <a:lstStyle>
            <a:lvl1pPr marL="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1pPr>
            <a:lvl2pPr marL="4572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2pPr>
            <a:lvl3pPr marL="9144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3pPr>
            <a:lvl4pPr marL="13716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4pPr>
            <a:lvl5pPr marL="1828800" indent="0" algn="l" fontAlgn="base" latinLnBrk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baseline="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defRPr>
            </a:lvl5pPr>
          </a:lstStyle>
          <a:p>
            <a:pPr marL="0" lvl="0" indent="0" algn="l" eaLnBrk="1" fontAlgn="base" latinLnBrk="1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</a:pPr>
            <a:endParaRPr lang="zh-CN" altLang="en-US" u="none" baseline="0">
              <a:solidFill>
                <a:srgbClr val="006794"/>
              </a:solidFill>
              <a:latin typeface="Arial" pitchFamily="34" charset="0"/>
              <a:ea typeface="宋体" panose="02010600030101010101" pitchFamily="2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7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5175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https://d.book118.com/075033321124011042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Default Color Scheme">
      <a:dk1>
        <a:srgbClr val="006794"/>
      </a:dk1>
      <a:lt1>
        <a:srgbClr val="0098A8"/>
      </a:lt1>
      <a:dk2>
        <a:srgbClr val="D44318"/>
      </a:dk2>
      <a:lt2>
        <a:srgbClr val="F0AD1E"/>
      </a:lt2>
      <a:accent1>
        <a:srgbClr val="777777"/>
      </a:accent1>
      <a:accent2>
        <a:srgbClr val="292929"/>
      </a:accent2>
      <a:accent3>
        <a:srgbClr val="AACAD0"/>
      </a:accent3>
      <a:accent4>
        <a:srgbClr val="00587F"/>
      </a:accent4>
      <a:accent5>
        <a:srgbClr val="BEBEBE"/>
      </a:accent5>
      <a:accent6>
        <a:srgbClr val="242424"/>
      </a:accent6>
      <a:hlink>
        <a:srgbClr val="292929"/>
      </a:hlink>
      <a:folHlink>
        <a:srgbClr val="F0AD1E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Default Color Scheme 1">
        <a:dk1>
          <a:srgbClr val="000000"/>
        </a:dk1>
        <a:lt1>
          <a:srgbClr val="FFFFFF"/>
        </a:lt1>
        <a:dk2>
          <a:srgbClr val="808080"/>
        </a:dk2>
        <a:lt2>
          <a:srgbClr val="000000"/>
        </a:lt2>
        <a:accent1>
          <a:srgbClr val="CFDEF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E3EBF8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2">
        <a:dk1>
          <a:srgbClr val="000000"/>
        </a:dk1>
        <a:lt1>
          <a:srgbClr val="FFFFFF"/>
        </a:lt1>
        <a:dk2>
          <a:srgbClr val="969696"/>
        </a:dk2>
        <a:lt2>
          <a:srgbClr val="000000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3">
        <a:dk1>
          <a:srgbClr val="000000"/>
        </a:dk1>
        <a:lt1>
          <a:srgbClr val="FFFFFF"/>
        </a:lt1>
        <a:dk2>
          <a:srgbClr val="808080"/>
        </a:dk2>
        <a:lt2>
          <a:srgbClr val="00000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4">
        <a:dk1>
          <a:srgbClr val="000000"/>
        </a:dk1>
        <a:lt1>
          <a:srgbClr val="DEF6F1"/>
        </a:lt1>
        <a:dk2>
          <a:srgbClr val="969696"/>
        </a:dk2>
        <a:lt2>
          <a:srgbClr val="000000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5">
        <a:dk1>
          <a:srgbClr val="000000"/>
        </a:dk1>
        <a:lt1>
          <a:srgbClr val="FFFFD9"/>
        </a:lt1>
        <a:dk2>
          <a:srgbClr val="777777"/>
        </a:dk2>
        <a:lt2>
          <a:srgbClr val="000000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6">
        <a:dk1>
          <a:srgbClr val="FFFFFF"/>
        </a:dk1>
        <a:lt1>
          <a:srgbClr val="008080"/>
        </a:lt1>
        <a:dk2>
          <a:srgbClr val="005A58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7">
        <a:dk1>
          <a:srgbClr val="FFFFFF"/>
        </a:dk1>
        <a:lt1>
          <a:srgbClr val="800000"/>
        </a:lt1>
        <a:dk2>
          <a:srgbClr val="5C1F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8">
        <a:dk1>
          <a:srgbClr val="FFFFFF"/>
        </a:dk1>
        <a:lt1>
          <a:srgbClr val="000099"/>
        </a:lt1>
        <a:dk2>
          <a:srgbClr val="0033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9">
        <a:dk1>
          <a:srgbClr val="FFFFFF"/>
        </a:dk1>
        <a:lt1>
          <a:srgbClr val="000000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10">
        <a:dk1>
          <a:srgbClr val="FFFFFF"/>
        </a:dk1>
        <a:lt1>
          <a:srgbClr val="686B5D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11">
        <a:dk1>
          <a:srgbClr val="FFFFFF"/>
        </a:dk1>
        <a:lt1>
          <a:srgbClr val="666699"/>
        </a:lt1>
        <a:dk2>
          <a:srgbClr val="3E3E5C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12">
        <a:dk1>
          <a:srgbClr val="FFFFFF"/>
        </a:dk1>
        <a:lt1>
          <a:srgbClr val="523E26"/>
        </a:lt1>
        <a:dk2>
          <a:srgbClr val="2D2015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13">
        <a:dk1>
          <a:srgbClr val="000000"/>
        </a:dk1>
        <a:lt1>
          <a:srgbClr val="FFFFD9"/>
        </a:lt1>
        <a:dk2>
          <a:srgbClr val="777777"/>
        </a:dk2>
        <a:lt2>
          <a:srgbClr val="2B2E30"/>
        </a:lt2>
        <a:accent1>
          <a:srgbClr val="7FBA00"/>
        </a:accent1>
        <a:accent2>
          <a:srgbClr val="FCDB00"/>
        </a:accent2>
        <a:accent3>
          <a:srgbClr val="FFFFE9"/>
        </a:accent3>
        <a:accent4>
          <a:srgbClr val="000000"/>
        </a:accent4>
        <a:accent5>
          <a:srgbClr val="C0D9AA"/>
        </a:accent5>
        <a:accent6>
          <a:srgbClr val="E2C400"/>
        </a:accent6>
        <a:hlink>
          <a:srgbClr val="21A3D0"/>
        </a:hlink>
        <a:folHlink>
          <a:srgbClr val="DA251D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Default Color Scheme">
      <a:dk1>
        <a:srgbClr val="006794"/>
      </a:dk1>
      <a:lt1>
        <a:srgbClr val="0098A8"/>
      </a:lt1>
      <a:dk2>
        <a:srgbClr val="D44318"/>
      </a:dk2>
      <a:lt2>
        <a:srgbClr val="F0AD1E"/>
      </a:lt2>
      <a:accent1>
        <a:srgbClr val="777777"/>
      </a:accent1>
      <a:accent2>
        <a:srgbClr val="292929"/>
      </a:accent2>
      <a:accent3>
        <a:srgbClr val="AACAD0"/>
      </a:accent3>
      <a:accent4>
        <a:srgbClr val="00587F"/>
      </a:accent4>
      <a:accent5>
        <a:srgbClr val="BEBEBE"/>
      </a:accent5>
      <a:accent6>
        <a:srgbClr val="242424"/>
      </a:accent6>
      <a:hlink>
        <a:srgbClr val="292929"/>
      </a:hlink>
      <a:folHlink>
        <a:srgbClr val="F0AD1E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Default Color Scheme 1">
        <a:dk1>
          <a:srgbClr val="000000"/>
        </a:dk1>
        <a:lt1>
          <a:srgbClr val="FFFFFF"/>
        </a:lt1>
        <a:dk2>
          <a:srgbClr val="808080"/>
        </a:dk2>
        <a:lt2>
          <a:srgbClr val="000000"/>
        </a:lt2>
        <a:accent1>
          <a:srgbClr val="CFDEF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E3EBF8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2">
        <a:dk1>
          <a:srgbClr val="000000"/>
        </a:dk1>
        <a:lt1>
          <a:srgbClr val="FFFFFF"/>
        </a:lt1>
        <a:dk2>
          <a:srgbClr val="969696"/>
        </a:dk2>
        <a:lt2>
          <a:srgbClr val="000000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3">
        <a:dk1>
          <a:srgbClr val="000000"/>
        </a:dk1>
        <a:lt1>
          <a:srgbClr val="FFFFFF"/>
        </a:lt1>
        <a:dk2>
          <a:srgbClr val="808080"/>
        </a:dk2>
        <a:lt2>
          <a:srgbClr val="00000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4">
        <a:dk1>
          <a:srgbClr val="000000"/>
        </a:dk1>
        <a:lt1>
          <a:srgbClr val="DEF6F1"/>
        </a:lt1>
        <a:dk2>
          <a:srgbClr val="969696"/>
        </a:dk2>
        <a:lt2>
          <a:srgbClr val="000000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5">
        <a:dk1>
          <a:srgbClr val="000000"/>
        </a:dk1>
        <a:lt1>
          <a:srgbClr val="FFFFD9"/>
        </a:lt1>
        <a:dk2>
          <a:srgbClr val="777777"/>
        </a:dk2>
        <a:lt2>
          <a:srgbClr val="000000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6">
        <a:dk1>
          <a:srgbClr val="FFFFFF"/>
        </a:dk1>
        <a:lt1>
          <a:srgbClr val="008080"/>
        </a:lt1>
        <a:dk2>
          <a:srgbClr val="005A58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7">
        <a:dk1>
          <a:srgbClr val="FFFFFF"/>
        </a:dk1>
        <a:lt1>
          <a:srgbClr val="800000"/>
        </a:lt1>
        <a:dk2>
          <a:srgbClr val="5C1F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8">
        <a:dk1>
          <a:srgbClr val="FFFFFF"/>
        </a:dk1>
        <a:lt1>
          <a:srgbClr val="000099"/>
        </a:lt1>
        <a:dk2>
          <a:srgbClr val="0033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9">
        <a:dk1>
          <a:srgbClr val="FFFFFF"/>
        </a:dk1>
        <a:lt1>
          <a:srgbClr val="000000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10">
        <a:dk1>
          <a:srgbClr val="FFFFFF"/>
        </a:dk1>
        <a:lt1>
          <a:srgbClr val="686B5D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11">
        <a:dk1>
          <a:srgbClr val="FFFFFF"/>
        </a:dk1>
        <a:lt1>
          <a:srgbClr val="666699"/>
        </a:lt1>
        <a:dk2>
          <a:srgbClr val="3E3E5C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12">
        <a:dk1>
          <a:srgbClr val="FFFFFF"/>
        </a:dk1>
        <a:lt1>
          <a:srgbClr val="523E26"/>
        </a:lt1>
        <a:dk2>
          <a:srgbClr val="2D2015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13">
        <a:dk1>
          <a:srgbClr val="000000"/>
        </a:dk1>
        <a:lt1>
          <a:srgbClr val="FFFFD9"/>
        </a:lt1>
        <a:dk2>
          <a:srgbClr val="777777"/>
        </a:dk2>
        <a:lt2>
          <a:srgbClr val="2B2E30"/>
        </a:lt2>
        <a:accent1>
          <a:srgbClr val="7FBA00"/>
        </a:accent1>
        <a:accent2>
          <a:srgbClr val="FCDB00"/>
        </a:accent2>
        <a:accent3>
          <a:srgbClr val="FFFFE9"/>
        </a:accent3>
        <a:accent4>
          <a:srgbClr val="000000"/>
        </a:accent4>
        <a:accent5>
          <a:srgbClr val="C0D9AA"/>
        </a:accent5>
        <a:accent6>
          <a:srgbClr val="E2C400"/>
        </a:accent6>
        <a:hlink>
          <a:srgbClr val="21A3D0"/>
        </a:hlink>
        <a:folHlink>
          <a:srgbClr val="DA251D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Default Color Scheme">
      <a:dk1>
        <a:srgbClr val="006794"/>
      </a:dk1>
      <a:lt1>
        <a:srgbClr val="0098A8"/>
      </a:lt1>
      <a:dk2>
        <a:srgbClr val="D44318"/>
      </a:dk2>
      <a:lt2>
        <a:srgbClr val="F0AD1E"/>
      </a:lt2>
      <a:accent1>
        <a:srgbClr val="777777"/>
      </a:accent1>
      <a:accent2>
        <a:srgbClr val="292929"/>
      </a:accent2>
      <a:accent3>
        <a:srgbClr val="AACAD0"/>
      </a:accent3>
      <a:accent4>
        <a:srgbClr val="00587F"/>
      </a:accent4>
      <a:accent5>
        <a:srgbClr val="BEBEBE"/>
      </a:accent5>
      <a:accent6>
        <a:srgbClr val="242424"/>
      </a:accent6>
      <a:hlink>
        <a:srgbClr val="292929"/>
      </a:hlink>
      <a:folHlink>
        <a:srgbClr val="F0AD1E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Default Color Scheme 1">
        <a:dk1>
          <a:srgbClr val="000000"/>
        </a:dk1>
        <a:lt1>
          <a:srgbClr val="FFFFFF"/>
        </a:lt1>
        <a:dk2>
          <a:srgbClr val="808080"/>
        </a:dk2>
        <a:lt2>
          <a:srgbClr val="000000"/>
        </a:lt2>
        <a:accent1>
          <a:srgbClr val="CFDEF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E3EBF8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2">
        <a:dk1>
          <a:srgbClr val="000000"/>
        </a:dk1>
        <a:lt1>
          <a:srgbClr val="FFFFFF"/>
        </a:lt1>
        <a:dk2>
          <a:srgbClr val="969696"/>
        </a:dk2>
        <a:lt2>
          <a:srgbClr val="000000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3">
        <a:dk1>
          <a:srgbClr val="000000"/>
        </a:dk1>
        <a:lt1>
          <a:srgbClr val="FFFFFF"/>
        </a:lt1>
        <a:dk2>
          <a:srgbClr val="808080"/>
        </a:dk2>
        <a:lt2>
          <a:srgbClr val="00000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4">
        <a:dk1>
          <a:srgbClr val="000000"/>
        </a:dk1>
        <a:lt1>
          <a:srgbClr val="DEF6F1"/>
        </a:lt1>
        <a:dk2>
          <a:srgbClr val="969696"/>
        </a:dk2>
        <a:lt2>
          <a:srgbClr val="000000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5">
        <a:dk1>
          <a:srgbClr val="000000"/>
        </a:dk1>
        <a:lt1>
          <a:srgbClr val="FFFFD9"/>
        </a:lt1>
        <a:dk2>
          <a:srgbClr val="777777"/>
        </a:dk2>
        <a:lt2>
          <a:srgbClr val="000000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6">
        <a:dk1>
          <a:srgbClr val="FFFFFF"/>
        </a:dk1>
        <a:lt1>
          <a:srgbClr val="008080"/>
        </a:lt1>
        <a:dk2>
          <a:srgbClr val="005A58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7">
        <a:dk1>
          <a:srgbClr val="FFFFFF"/>
        </a:dk1>
        <a:lt1>
          <a:srgbClr val="800000"/>
        </a:lt1>
        <a:dk2>
          <a:srgbClr val="5C1F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8">
        <a:dk1>
          <a:srgbClr val="FFFFFF"/>
        </a:dk1>
        <a:lt1>
          <a:srgbClr val="000099"/>
        </a:lt1>
        <a:dk2>
          <a:srgbClr val="0033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9">
        <a:dk1>
          <a:srgbClr val="FFFFFF"/>
        </a:dk1>
        <a:lt1>
          <a:srgbClr val="000000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10">
        <a:dk1>
          <a:srgbClr val="FFFFFF"/>
        </a:dk1>
        <a:lt1>
          <a:srgbClr val="686B5D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11">
        <a:dk1>
          <a:srgbClr val="FFFFFF"/>
        </a:dk1>
        <a:lt1>
          <a:srgbClr val="666699"/>
        </a:lt1>
        <a:dk2>
          <a:srgbClr val="3E3E5C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12">
        <a:dk1>
          <a:srgbClr val="FFFFFF"/>
        </a:dk1>
        <a:lt1>
          <a:srgbClr val="523E26"/>
        </a:lt1>
        <a:dk2>
          <a:srgbClr val="2D2015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Color Scheme 13">
        <a:dk1>
          <a:srgbClr val="000000"/>
        </a:dk1>
        <a:lt1>
          <a:srgbClr val="FFFFD9"/>
        </a:lt1>
        <a:dk2>
          <a:srgbClr val="777777"/>
        </a:dk2>
        <a:lt2>
          <a:srgbClr val="2B2E30"/>
        </a:lt2>
        <a:accent1>
          <a:srgbClr val="7FBA00"/>
        </a:accent1>
        <a:accent2>
          <a:srgbClr val="FCDB00"/>
        </a:accent2>
        <a:accent3>
          <a:srgbClr val="FFFFE9"/>
        </a:accent3>
        <a:accent4>
          <a:srgbClr val="000000"/>
        </a:accent4>
        <a:accent5>
          <a:srgbClr val="C0D9AA"/>
        </a:accent5>
        <a:accent6>
          <a:srgbClr val="E2C400"/>
        </a:accent6>
        <a:hlink>
          <a:srgbClr val="21A3D0"/>
        </a:hlink>
        <a:folHlink>
          <a:srgbClr val="DA251D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Calibri Light</vt:lpstr>
      <vt:lpstr>宋体</vt:lpstr>
      <vt:lpstr>微软雅黑</vt:lpstr>
      <vt:lpstr>仿宋_GB2312</vt:lpstr>
      <vt:lpstr>楷体_GB2312</vt:lpstr>
      <vt:lpstr>Wingdings</vt:lpstr>
      <vt:lpstr>Times New Roman</vt:lpstr>
      <vt:lpstr>Symbol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2024-09-03T12:52:05.216</cp:lastPrinted>
  <dcterms:created xsi:type="dcterms:W3CDTF">2024-09-03T04:52:05Z</dcterms:created>
  <dcterms:modified xsi:type="dcterms:W3CDTF">2024-09-03T04:52:07Z</dcterms:modified>
</cp:coreProperties>
</file>