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D523-E7B3-4F52-AF99-19551433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35399-C6C9-454F-A6B4-96F2053B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55347-9283-4A49-9C09-D35C7D91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9E851-05EF-4E67-BA13-7C998724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20E1A-8BEB-4C30-9112-77762576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7368E-414D-476C-8A92-66350301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8660C-5BB6-43AC-A787-E58C1BCC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8CD26-8DA7-408A-BD35-B076FF02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3561F-7CD6-4517-B8F1-61A8EE53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E1E79-144F-4FE2-B5BB-B43E65FD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6BF42-CCBC-4184-B92C-B0C3C5C4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4012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压疮的护理及预防ppt讲解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压疮评估与诊断方法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压疮基本概念与分类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压疮是由于局部组织长期受压，发生持续缺血、缺氧、营养不良而致组织溃烂坏死。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压力、剪切力、摩擦力、潮湿等物理因素，以及营养不良、感觉障碍、活动障碍等内在因素。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压疮定义及形成原因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根据压疮的发展过程，可分为淤血红润期、炎性浸润期、溃疡期。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淤血红润期为压疮初期，受压部位皮肤出现红、肿、热、麻木或有触痛；炎性浸润期受压部位呈紫红色，皮下产生硬结，皮肤因水肿而变薄，常有水疱形成；溃疡期轻者浅层组织感染，脓液流出，溃疡形成，重者坏死组织发黑，脓性分泌物增多，有臭味，可向深部扩散，甚至到达骨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压疮分类与临床表现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长期卧床、坐轮椅的患者，以及不能自行变换体位或活动能力受限的患者。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压力、剪切力、摩擦力等物理因素；皮肤潮湿、营养不良、感觉障碍等内在因素；年龄、吸烟、肥胖等也是压疮发生的危险因素。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易发人群及危险因素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易发人群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压疮评估与诊断方法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压疮部位皮肤可能出现红、紫、暗红等颜色变化，需密切关注。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观察皮肤颜色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触摸皮肤质地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按压皮肤反应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检查皮肤是否出现硬结、水肿、温度异常等改变。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轻轻按压皮肤，观察皮肤的回弹能力和压痛感。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皮肤检查技巧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Norton评分表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通过患者的身体状况、精神状态、活动能力、移动能力和失禁情况进行评分，预测压疮风险。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Braden评分表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评估患者的感知能力、皮肤状况、活动能力、移动能力、营养状况及摩擦力和剪切力等六个方面，判断压疮风险。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根据皮肤颜色、质地、温度等变化，结合患者主诉和疼痛程度，综合判断压疮的发生和严重程度。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首先进行皮肤检查，然后使用评估工具进行风险评估，最后根据诊断标准确定压疮的等级和治疗方案。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使用温和的清洁剂和温水清洗压疮伤口及周围皮肤，避免使用酒精等刺激性液体。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根据伤口情况选择合适的消毒剂，如碘伏、洗必泰等，进行伤口及周围皮肤的消毒。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去除坏死组织和异物，保持创面清洁，促进愈合。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局部清洁与消毒操作规范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伤口敷料选择及应用技巧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敷料类型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根据压疮的分期、渗出液量、有无感染等情况选择合适的敷料，如透明膜敷料、水胶体敷料、泡沫敷料等。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定期更换敷料，保持伤口湿润环境，促进愈合。更换前需清洁双手并消毒伤口。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避免使用粘性过强的敷料，以免损伤新生组织。注意观察敷料是否干燥、有无异味等异常情况，及时处理。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https://d.book118.com/075040123014011130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2024-09-29T14:57:53.258</cp:lastPrinted>
  <dcterms:created xsi:type="dcterms:W3CDTF">2024-09-29T06:57:53Z</dcterms:created>
  <dcterms:modified xsi:type="dcterms:W3CDTF">2024-09-29T06:57:55Z</dcterms:modified>
</cp:coreProperties>
</file>