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32126E-D4DF-46D4-A6C0-FE07500F9BC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D6926-C1B7-41A9-96E5-24D498C3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A6CB9-1061-4A48-8777-02567D957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3009E-3582-4798-9F55-FC7AD076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2A7B1-56DE-4157-B44D-736311C0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7AA68-2BA1-4CEC-A72D-4EF12F07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FF205-BE12-4FE1-B19B-45788651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C89A7-6CC2-4AA1-BA07-79909B25F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C7FC8-B154-4986-B879-9C699B04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D8E1-91E8-4DCB-8FBC-E4D968A7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D136C-E3E8-4B3C-B1D0-BA067ABE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0FBA2-7967-4FE8-BF3B-CE5057ED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A2CAE7-9FD8-4A0E-8188-67933ECC20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ADEAD7-54EB-41A4-8135-163BC443EA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013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行业安全生产培训中的员工参与度调查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行业安全生产培训的现状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员工参与度调查结果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员工参与度影响因素分析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改进建议和措施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行业安全生产培训对于企业和员工的重要性不言而喻。公司需要确保员工掌握安全知识和技能，以降低事故风险。员工参与度是衡量培训效果的重要指标之一，影响着培训的实际效果和持续性。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19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19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1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2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探讨因素影响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调查培训内容和形式对参与度的影响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研究领导力和组织氛围对参与度的影响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了解员工参与情况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探讨员工对安全生产培训的参与程度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分析员工参与的原因和障碍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5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研究意义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研究员工参与度对于提高培训效果具有重要意义。增加员工对培训的积极性和主动性，有助于营造良好的企业安全文化，提升生产效率和工作质量。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7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收集员工反馈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问卷调查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观察培训环境和氛围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分析参与度数据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统计分析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调研内容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员工喜欢的培训方式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员工认为有必要加强的培训内容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员工对培训频率的看法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6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7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7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预期结果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增加员工参与培训的动力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提高培训的实际效果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帮助企业建立更完善的安全管理体系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9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40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40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40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40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0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40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1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1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1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行业安全生产培训的现状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培训内容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在行业安全生产培训中，培训内容包括安全意识培训、应急处理培训和作业技能培训。这些培训内容旨在提高员工对安全事项的认识和应对能力。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2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4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线下面授培训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便捷灵活的学习方式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线上网络培训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实地演练培训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6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8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关注员工行为转变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培训后员工的安全意识提升情况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培训效果的实际表现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培训对事故率的影响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0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1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2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员工学习偏好的调查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员工对不同类型培训的需求程度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提升培训效果的建议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员工希望改进的培训方式和内容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1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通过对行业安全生产培训现状的调查和分析，可以更好地了解员工对培训形式、内容和效果的看法。这有助于提升培训的针对性，进一步提高员工参与度和安全意识。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4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4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5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5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7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7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7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7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7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8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8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8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9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员工参与度调查结果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参与度情况统计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员工参与培训的比例在调查中显示，大部分员工都参与了安全生产培训。研究结果还表明，个人因素，如对培训内容的兴趣和重视程度，对参与度有着明显的影响。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影响因素分析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不同内容的培训对员工的参与度有较大差异，需要根据具体情况调整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管理层对培训活动的支持和重视程度直接影响员工的参与度，相关措施需加强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管理层支持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4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6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6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员工评价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员工对培训内容的满意度较高，认为内容丰富，有实质帮助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培训内容满意度评价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员工普遍认为培训效果显著，帮助他们提高了安全生产意识和技能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https://d.book118.com/075040132014011130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行业安全生产培训中的员工参与度调查</vt:lpstr>
      <vt:lpstr>目录</vt:lpstr>
      <vt:lpstr>第一章 引言</vt:lpstr>
      <vt:lpstr>背景介绍</vt:lpstr>
      <vt:lpstr>研究目的</vt:lpstr>
      <vt:lpstr> </vt:lpstr>
      <vt:lpstr>研究方法</vt:lpstr>
      <vt:lpstr>调研内容</vt:lpstr>
      <vt:lpstr>预期结果</vt:lpstr>
      <vt:lpstr>第2章 行业安全生产培训的现状</vt:lpstr>
      <vt:lpstr> </vt:lpstr>
      <vt:lpstr>培训形式</vt:lpstr>
      <vt:lpstr>培训效果</vt:lpstr>
      <vt:lpstr>培训需求</vt:lpstr>
      <vt:lpstr>结语</vt:lpstr>
      <vt:lpstr>第3章 员工参与度调查结果</vt:lpstr>
      <vt:lpstr> </vt:lpstr>
      <vt:lpstr>影响因素分析</vt:lpstr>
      <vt:lpstr>员工评价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2024-09-29T14:57:56.728</cp:lastPrinted>
  <dcterms:created xsi:type="dcterms:W3CDTF">2024-09-29T06:57:56Z</dcterms:created>
  <dcterms:modified xsi:type="dcterms:W3CDTF">2024-09-29T06:57:59Z</dcterms:modified>
</cp:coreProperties>
</file>