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6696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8" r:id="rId17"/>
    <p:sldId id="301" r:id="rId18"/>
    <p:sldId id="303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26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14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16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18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A5F825-9C29-43CC-BB96-80A60E9689F0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tags" Target="../tags/tag8.xml" /><Relationship Id="rId11" Type="http://schemas.openxmlformats.org/officeDocument/2006/relationships/tags" Target="../tags/tag9.xml" /><Relationship Id="rId12" Type="http://schemas.openxmlformats.org/officeDocument/2006/relationships/tags" Target="../tags/tag10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1.xml" /><Relationship Id="rId3" Type="http://schemas.openxmlformats.org/officeDocument/2006/relationships/image" Target="../media/image2.png" /><Relationship Id="rId4" Type="http://schemas.openxmlformats.org/officeDocument/2006/relationships/tags" Target="../tags/tag2.xml" /><Relationship Id="rId5" Type="http://schemas.openxmlformats.org/officeDocument/2006/relationships/tags" Target="../tags/tag3.xml" /><Relationship Id="rId6" Type="http://schemas.openxmlformats.org/officeDocument/2006/relationships/tags" Target="../tags/tag4.xml" /><Relationship Id="rId7" Type="http://schemas.openxmlformats.org/officeDocument/2006/relationships/tags" Target="../tags/tag5.xml" /><Relationship Id="rId8" Type="http://schemas.openxmlformats.org/officeDocument/2006/relationships/tags" Target="../tags/tag6.xml" /><Relationship Id="rId9" Type="http://schemas.openxmlformats.org/officeDocument/2006/relationships/tags" Target="../tags/tag7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.xml" /><Relationship Id="rId2" Type="http://schemas.openxmlformats.org/officeDocument/2006/relationships/tags" Target="../tags/tag12.xml" /><Relationship Id="rId3" Type="http://schemas.openxmlformats.org/officeDocument/2006/relationships/tags" Target="../tags/tag13.xml" /><Relationship Id="rId4" Type="http://schemas.openxmlformats.org/officeDocument/2006/relationships/tags" Target="../tags/tag14.xml" /><Relationship Id="rId5" Type="http://schemas.openxmlformats.org/officeDocument/2006/relationships/tags" Target="../tags/tag15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jpeg" /><Relationship Id="rId2" Type="http://schemas.openxmlformats.org/officeDocument/2006/relationships/tags" Target="../tags/tag16.xml" /><Relationship Id="rId3" Type="http://schemas.openxmlformats.org/officeDocument/2006/relationships/tags" Target="../tags/tag17.xml" /><Relationship Id="rId4" Type="http://schemas.openxmlformats.org/officeDocument/2006/relationships/tags" Target="../tags/tag18.xml" /><Relationship Id="rId5" Type="http://schemas.openxmlformats.org/officeDocument/2006/relationships/tags" Target="../tags/tag19.xml" /><Relationship Id="rId6" Type="http://schemas.openxmlformats.org/officeDocument/2006/relationships/tags" Target="../tags/tag20.xml" /><Relationship Id="rId7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jpeg" /><Relationship Id="rId2" Type="http://schemas.openxmlformats.org/officeDocument/2006/relationships/tags" Target="../tags/tag21.xml" /><Relationship Id="rId3" Type="http://schemas.openxmlformats.org/officeDocument/2006/relationships/tags" Target="../tags/tag22.xml" /><Relationship Id="rId4" Type="http://schemas.openxmlformats.org/officeDocument/2006/relationships/tags" Target="../tags/tag23.xml" /><Relationship Id="rId5" Type="http://schemas.openxmlformats.org/officeDocument/2006/relationships/tags" Target="../tags/tag24.xml" /><Relationship Id="rId6" Type="http://schemas.openxmlformats.org/officeDocument/2006/relationships/tags" Target="../tags/tag25.xml" /><Relationship Id="rId7" Type="http://schemas.openxmlformats.org/officeDocument/2006/relationships/tags" Target="../tags/tag26.xml" /><Relationship Id="rId8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7.xml" /><Relationship Id="rId2" Type="http://schemas.openxmlformats.org/officeDocument/2006/relationships/tags" Target="../tags/tag28.xml" /><Relationship Id="rId3" Type="http://schemas.openxmlformats.org/officeDocument/2006/relationships/tags" Target="../tags/tag29.xml" /><Relationship Id="rId4" Type="http://schemas.openxmlformats.org/officeDocument/2006/relationships/tags" Target="../tags/tag30.xml" /><Relationship Id="rId5" Type="http://schemas.openxmlformats.org/officeDocument/2006/relationships/tags" Target="../tags/tag31.xml" /><Relationship Id="rId6" Type="http://schemas.openxmlformats.org/officeDocument/2006/relationships/tags" Target="../tags/tag32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3.xml" /><Relationship Id="rId2" Type="http://schemas.openxmlformats.org/officeDocument/2006/relationships/tags" Target="../tags/tag34.xml" /><Relationship Id="rId3" Type="http://schemas.openxmlformats.org/officeDocument/2006/relationships/tags" Target="../tags/tag35.xml" /><Relationship Id="rId4" Type="http://schemas.openxmlformats.org/officeDocument/2006/relationships/tags" Target="../tags/tag36.xml" /><Relationship Id="rId5" Type="http://schemas.openxmlformats.org/officeDocument/2006/relationships/tags" Target="../tags/tag37.xml" /><Relationship Id="rId6" Type="http://schemas.openxmlformats.org/officeDocument/2006/relationships/tags" Target="../tags/tag38.xml" /><Relationship Id="rId7" Type="http://schemas.openxmlformats.org/officeDocument/2006/relationships/tags" Target="../tags/tag39.xml" /><Relationship Id="rId8" Type="http://schemas.openxmlformats.org/officeDocument/2006/relationships/tags" Target="../tags/tag40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1.xml" /><Relationship Id="rId2" Type="http://schemas.openxmlformats.org/officeDocument/2006/relationships/tags" Target="../tags/tag42.xml" /><Relationship Id="rId3" Type="http://schemas.openxmlformats.org/officeDocument/2006/relationships/tags" Target="../tags/tag43.xml" /><Relationship Id="rId4" Type="http://schemas.openxmlformats.org/officeDocument/2006/relationships/tags" Target="../tags/tag44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5.xml" /><Relationship Id="rId2" Type="http://schemas.openxmlformats.org/officeDocument/2006/relationships/tags" Target="../tags/tag46.xml" /><Relationship Id="rId3" Type="http://schemas.openxmlformats.org/officeDocument/2006/relationships/tags" Target="../tags/tag47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8.xml" /><Relationship Id="rId2" Type="http://schemas.openxmlformats.org/officeDocument/2006/relationships/tags" Target="../tags/tag49.xml" /><Relationship Id="rId3" Type="http://schemas.openxmlformats.org/officeDocument/2006/relationships/tags" Target="../tags/tag50.xml" /><Relationship Id="rId4" Type="http://schemas.openxmlformats.org/officeDocument/2006/relationships/tags" Target="../tags/tag51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2.xml" /><Relationship Id="rId2" Type="http://schemas.openxmlformats.org/officeDocument/2006/relationships/tags" Target="../tags/tag53.xml" /><Relationship Id="rId3" Type="http://schemas.openxmlformats.org/officeDocument/2006/relationships/tags" Target="../tags/tag54.xml" /><Relationship Id="rId4" Type="http://schemas.openxmlformats.org/officeDocument/2006/relationships/tags" Target="../tags/tag55.xml" /><Relationship Id="rId5" Type="http://schemas.openxmlformats.org/officeDocument/2006/relationships/tags" Target="../tags/tag56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image" Target="../media/image2.png" /><Relationship Id="rId11" Type="http://schemas.openxmlformats.org/officeDocument/2006/relationships/tags" Target="../tags/tag65.xml" /><Relationship Id="rId12" Type="http://schemas.openxmlformats.org/officeDocument/2006/relationships/tags" Target="../tags/tag66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57.xml" /><Relationship Id="rId3" Type="http://schemas.openxmlformats.org/officeDocument/2006/relationships/tags" Target="../tags/tag58.xml" /><Relationship Id="rId4" Type="http://schemas.openxmlformats.org/officeDocument/2006/relationships/tags" Target="../tags/tag59.xml" /><Relationship Id="rId5" Type="http://schemas.openxmlformats.org/officeDocument/2006/relationships/tags" Target="../tags/tag60.xml" /><Relationship Id="rId6" Type="http://schemas.openxmlformats.org/officeDocument/2006/relationships/tags" Target="../tags/tag61.xml" /><Relationship Id="rId7" Type="http://schemas.openxmlformats.org/officeDocument/2006/relationships/tags" Target="../tags/tag62.xml" /><Relationship Id="rId8" Type="http://schemas.openxmlformats.org/officeDocument/2006/relationships/tags" Target="../tags/tag63.xml" /><Relationship Id="rId9" Type="http://schemas.openxmlformats.org/officeDocument/2006/relationships/tags" Target="../tags/tag64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B70D851-C052-42A4-93AE-68AA85098F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21052B8-F183-41EF-B1A8-C62144089D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37D963B-D865-4DBA-8DF4-F6D9971D6A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0F5C452-2CFF-427D-B432-7614BC4319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6B24F80-9F3A-4B33-8133-A63B3CB5DE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368C157-D706-4499-B349-1B87EE6534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B6DD9FB-FF1F-46A3-AFE2-C68EA849A0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6E75FCB-984D-48A3-A7D9-0C36C5728C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584F33C-7DC3-4CEB-AFCD-D1D6D75373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38B7B70-124E-45BA-AE21-AD35C06D291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AE1DA8F-71F0-4796-BA51-772888A61C9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5" name="图片 6" descr="黑暗里有星球  描述已自动生成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rcRect b="9485"/>
          <a:stretch>
            <a:fillRect/>
          </a:stretch>
        </p:blipFill>
        <p:spPr>
          <a:xfrm>
            <a:off x="3425" y="0"/>
            <a:ext cx="12188575" cy="6858000"/>
          </a:xfrm>
          <a:custGeom>
            <a:gdLst>
              <a:gd name="connsiteX0" fmla="*/ 0 w 12188575"/>
              <a:gd name="connsiteY0" fmla="*/ 0 h 6858000"/>
              <a:gd name="connsiteX1" fmla="*/ 12188575 w 12188575"/>
              <a:gd name="connsiteY1" fmla="*/ 0 h 6858000"/>
              <a:gd name="connsiteX2" fmla="*/ 12188575 w 12188575"/>
              <a:gd name="connsiteY2" fmla="*/ 6858000 h 6858000"/>
              <a:gd name="connsiteX3" fmla="*/ 0 w 12188575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8575" h="6858000">
                <a:moveTo>
                  <a:pt x="0" y="0"/>
                </a:moveTo>
                <a:lnTo>
                  <a:pt x="12188575" y="0"/>
                </a:lnTo>
                <a:lnTo>
                  <a:pt x="12188575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2097157" name="图片 7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234986" y="1303986"/>
            <a:ext cx="1535822" cy="1510300"/>
          </a:xfrm>
          <a:prstGeom prst="rect">
            <a:avLst/>
          </a:prstGeom>
        </p:spPr>
      </p:pic>
      <p:sp>
        <p:nvSpPr>
          <p:cNvPr id="1048670" name="标题 1"/>
          <p:cNvSpPr>
            <a:spLocks noGrp="1"/>
          </p:cNvSpPr>
          <p:nvPr>
            <p:ph type="ctrTitle"/>
            <p:custDataLst>
              <p:tags r:id="rId5"/>
            </p:custDataLst>
          </p:nvPr>
        </p:nvSpPr>
        <p:spPr>
          <a:xfrm>
            <a:off x="838199" y="1761445"/>
            <a:ext cx="6120000" cy="18000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>
                <a:gradFill>
                  <a:gsLst>
                    <a:gs pos="0">
                      <a:schemeClr val="tx1"/>
                    </a:gs>
                    <a:gs pos="100000">
                      <a:schemeClr val="accent3"/>
                    </a:gs>
                  </a:gsLst>
                  <a:lin ang="2700000" scaled="0"/>
                </a:gradFill>
                <a:latin typeface="+mj-ea"/>
                <a:ea typeface="+mj-ea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838199" y="3719265"/>
            <a:ext cx="6120000" cy="97200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838199" y="424490"/>
            <a:ext cx="2743199" cy="504000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公司名占位符</a:t>
            </a:r>
            <a:endParaRPr lang="zh-CN" altLang="en-US"/>
          </a:p>
        </p:txBody>
      </p:sp>
      <p:sp>
        <p:nvSpPr>
          <p:cNvPr id="1048682" name="文本占位符 17"/>
          <p:cNvSpPr>
            <a:spLocks noGrp="1"/>
          </p:cNvSpPr>
          <p:nvPr>
            <p:ph type="body" sz="quarter" idx="15" hasCustomPrompt="1"/>
            <p:custDataLst>
              <p:tags r:id="rId11"/>
            </p:custDataLst>
          </p:nvPr>
        </p:nvSpPr>
        <p:spPr>
          <a:xfrm>
            <a:off x="8850824" y="424490"/>
            <a:ext cx="2743200" cy="504000"/>
          </a:xfrm>
        </p:spPr>
        <p:txBody>
          <a:bodyPr anchor="ctr">
            <a:normAutofit/>
          </a:bodyPr>
          <a:lstStyle>
            <a:lvl1pPr marL="0" indent="0" algn="r">
              <a:lnSpc>
                <a:spcPct val="100000"/>
              </a:lnSpc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年号占位符</a:t>
            </a:r>
            <a:endParaRPr lang="zh-CN" altLang="en-US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2"/>
            </p:custDataLst>
          </p:nvPr>
        </p:nvSpPr>
        <p:spPr>
          <a:xfrm>
            <a:off x="838199" y="4799265"/>
            <a:ext cx="1620000" cy="3960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3"/>
              </a:gs>
            </a:gsLst>
            <a:lin ang="2700000" scaled="0"/>
          </a:gradFill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dk1">
                    <a:lumMod val="100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8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8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pic>
        <p:nvPicPr>
          <p:cNvPr id="2097159" name="图片 4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69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6096000" y="1818936"/>
            <a:ext cx="5512904" cy="1081088"/>
          </a:xfrm>
        </p:spPr>
        <p:txBody>
          <a:bodyPr anchor="b">
            <a:noAutofit/>
          </a:bodyPr>
          <a:lstStyle>
            <a:lvl1pPr>
              <a:defRPr sz="7200"/>
            </a:lvl1pPr>
          </a:lstStyle>
          <a:p>
            <a:r>
              <a:rPr lang="zh-CN" altLang="en-US"/>
              <a:t>标题</a:t>
            </a:r>
            <a:endParaRPr lang="zh-CN" altLang="en-US"/>
          </a:p>
        </p:txBody>
      </p:sp>
      <p:sp>
        <p:nvSpPr>
          <p:cNvPr id="1048698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0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02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pic>
        <p:nvPicPr>
          <p:cNvPr id="2097161" name="图片 8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04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835800" y="3148536"/>
            <a:ext cx="6477000" cy="1676364"/>
          </a:xfrm>
        </p:spPr>
        <p:txBody>
          <a:bodyPr anchor="t" anchorCtr="0"/>
          <a:lstStyle>
            <a:lvl1pPr algn="l">
              <a:defRPr sz="54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0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1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712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35800" y="547607"/>
            <a:ext cx="6477000" cy="2244193"/>
          </a:xfrm>
        </p:spPr>
        <p:txBody>
          <a:bodyPr anchor="b">
            <a:noAutofit/>
          </a:bodyPr>
          <a:lstStyle>
            <a:lvl1pPr marL="0" indent="0" algn="l">
              <a:buNone/>
              <a:defRPr sz="80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n-ea"/>
                <a:ea typeface="+mn-ea"/>
              </a:defRPr>
            </a:lvl1pPr>
          </a:lstStyle>
          <a:p>
            <a:pPr lvl="0"/>
            <a:r>
              <a:rPr lang="zh-CN" altLang="en-US"/>
              <a:t>节编号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71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1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1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2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2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2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2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3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3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3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3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4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4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4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5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5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5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6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76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6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76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7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163" name="图片 6" descr="黑暗里有星球  描述已自动生成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rcRect b="9485"/>
          <a:stretch>
            <a:fillRect/>
          </a:stretch>
        </p:blipFill>
        <p:spPr>
          <a:xfrm>
            <a:off x="3425" y="0"/>
            <a:ext cx="12188575" cy="6858000"/>
          </a:xfrm>
          <a:custGeom>
            <a:gdLst>
              <a:gd name="connsiteX0" fmla="*/ 0 w 12188575"/>
              <a:gd name="connsiteY0" fmla="*/ 0 h 6858000"/>
              <a:gd name="connsiteX1" fmla="*/ 12188575 w 12188575"/>
              <a:gd name="connsiteY1" fmla="*/ 0 h 6858000"/>
              <a:gd name="connsiteX2" fmla="*/ 12188575 w 12188575"/>
              <a:gd name="connsiteY2" fmla="*/ 6858000 h 6858000"/>
              <a:gd name="connsiteX3" fmla="*/ 0 w 12188575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8575" h="6858000">
                <a:moveTo>
                  <a:pt x="0" y="0"/>
                </a:moveTo>
                <a:lnTo>
                  <a:pt x="12188575" y="0"/>
                </a:lnTo>
                <a:lnTo>
                  <a:pt x="12188575" y="6858000"/>
                </a:lnTo>
                <a:lnTo>
                  <a:pt x="0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2"/>
              </a:gs>
              <a:gs pos="100000">
                <a:schemeClr val="accent3"/>
              </a:gs>
            </a:gsLst>
            <a:lin ang="2700000" scaled="0"/>
          </a:gradFill>
        </p:spPr>
      </p:pic>
      <p:sp>
        <p:nvSpPr>
          <p:cNvPr id="1048774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838200" y="3719265"/>
            <a:ext cx="6120000" cy="97200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782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38799" y="424490"/>
            <a:ext cx="2657069" cy="504000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公司名占位符</a:t>
            </a:r>
            <a:endParaRPr lang="zh-CN" altLang="en-US"/>
          </a:p>
        </p:txBody>
      </p:sp>
      <p:sp>
        <p:nvSpPr>
          <p:cNvPr id="1048784" name="文本占位符 17"/>
          <p:cNvSpPr>
            <a:spLocks noGrp="1"/>
          </p:cNvSpPr>
          <p:nvPr>
            <p:ph type="body" sz="quarter" idx="15" hasCustomPrompt="1"/>
            <p:custDataLst>
              <p:tags r:id="rId8"/>
            </p:custDataLst>
          </p:nvPr>
        </p:nvSpPr>
        <p:spPr>
          <a:xfrm>
            <a:off x="8852400" y="424490"/>
            <a:ext cx="2743200" cy="504000"/>
          </a:xfrm>
        </p:spPr>
        <p:txBody>
          <a:bodyPr anchor="ctr">
            <a:normAutofit/>
          </a:bodyPr>
          <a:lstStyle>
            <a:lvl1pPr marL="0" indent="0" algn="r">
              <a:lnSpc>
                <a:spcPct val="100000"/>
              </a:lnSpc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年号占位符</a:t>
            </a:r>
            <a:endParaRPr lang="zh-CN" altLang="en-US"/>
          </a:p>
        </p:txBody>
      </p:sp>
      <p:sp>
        <p:nvSpPr>
          <p:cNvPr id="1048786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838200" y="4799265"/>
            <a:ext cx="1620000" cy="39600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2"/>
              </a:gs>
              <a:gs pos="100000">
                <a:schemeClr val="accent3"/>
              </a:gs>
            </a:gsLst>
            <a:lin ang="2700000" scaled="0"/>
          </a:gradFill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dk1">
                    <a:lumMod val="100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署名占位符</a:t>
            </a:r>
            <a:endParaRPr lang="zh-CN" altLang="en-US"/>
          </a:p>
        </p:txBody>
      </p:sp>
      <p:pic>
        <p:nvPicPr>
          <p:cNvPr id="2097165" name="图片 7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234986" y="1303986"/>
            <a:ext cx="1535822" cy="1510300"/>
          </a:xfrm>
          <a:prstGeom prst="rect">
            <a:avLst/>
          </a:prstGeom>
        </p:spPr>
      </p:pic>
      <p:sp>
        <p:nvSpPr>
          <p:cNvPr id="1048788" name="标题 1"/>
          <p:cNvSpPr>
            <a:spLocks noGrp="1"/>
          </p:cNvSpPr>
          <p:nvPr>
            <p:ph type="ctrTitle"/>
            <p:custDataLst>
              <p:tags r:id="rId12"/>
            </p:custDataLst>
          </p:nvPr>
        </p:nvSpPr>
        <p:spPr>
          <a:xfrm>
            <a:off x="838200" y="1775265"/>
            <a:ext cx="6120000" cy="18000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>
                <a:gradFill>
                  <a:gsLst>
                    <a:gs pos="0">
                      <a:schemeClr val="tx1"/>
                    </a:gs>
                    <a:gs pos="100000">
                      <a:schemeClr val="accent3"/>
                    </a:gs>
                  </a:gsLst>
                  <a:lin ang="2700000" scaled="0"/>
                </a:gra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../media/image2.png" /><Relationship Id="rId13" Type="http://schemas.openxmlformats.org/officeDocument/2006/relationships/tags" Target="../tags/tag67.xml" /><Relationship Id="rId14" Type="http://schemas.openxmlformats.org/officeDocument/2006/relationships/tags" Target="../tags/tag68.xml" /><Relationship Id="rId15" Type="http://schemas.openxmlformats.org/officeDocument/2006/relationships/tags" Target="../tags/tag69.xml" /><Relationship Id="rId16" Type="http://schemas.openxmlformats.org/officeDocument/2006/relationships/tags" Target="../tags/tag70.xml" /><Relationship Id="rId17" Type="http://schemas.openxmlformats.org/officeDocument/2006/relationships/tags" Target="../tags/tag71.xml" /><Relationship Id="rId18" Type="http://schemas.openxmlformats.org/officeDocument/2006/relationships/tags" Target="../tags/tag72.xml" /><Relationship Id="rId19" Type="http://schemas.openxmlformats.org/officeDocument/2006/relationships/tags" Target="../tags/tag73.xml" /><Relationship Id="rId2" Type="http://schemas.openxmlformats.org/officeDocument/2006/relationships/slideLayout" Target="../slideLayouts/slideLayout13.xml" /><Relationship Id="rId20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图片 7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r:embed="rId12"/>
          <a:srcRect t="63612" r="46047" b="5777"/>
          <a:stretch>
            <a:fillRect/>
          </a:stretch>
        </p:blipFill>
        <p:spPr>
          <a:xfrm flipH="1">
            <a:off x="42" y="0"/>
            <a:ext cx="5970229" cy="3331028"/>
          </a:xfrm>
          <a:custGeom>
            <a:gdLst>
              <a:gd name="connsiteX0" fmla="*/ 0 w 5970229"/>
              <a:gd name="connsiteY0" fmla="*/ 0 h 3331028"/>
              <a:gd name="connsiteX1" fmla="*/ 5970229 w 5970229"/>
              <a:gd name="connsiteY1" fmla="*/ 0 h 3331028"/>
              <a:gd name="connsiteX2" fmla="*/ 5970229 w 5970229"/>
              <a:gd name="connsiteY2" fmla="*/ 3331028 h 3331028"/>
              <a:gd name="connsiteX3" fmla="*/ 0 w 5970229"/>
              <a:gd name="connsiteY3" fmla="*/ 3331028 h 333102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70229" h="3331028">
                <a:moveTo>
                  <a:pt x="0" y="0"/>
                </a:moveTo>
                <a:lnTo>
                  <a:pt x="5970229" y="0"/>
                </a:lnTo>
                <a:lnTo>
                  <a:pt x="5970229" y="3331028"/>
                </a:lnTo>
                <a:lnTo>
                  <a:pt x="0" y="3331028"/>
                </a:lnTo>
                <a:close/>
              </a:path>
            </a:pathLst>
          </a:custGeom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0" r:id="rId1"/>
    <p:sldLayoutId id="2147486686" r:id="rId2"/>
    <p:sldLayoutId id="2147486687" r:id="rId3"/>
    <p:sldLayoutId id="2147486688" r:id="rId4"/>
    <p:sldLayoutId id="2147486689" r:id="rId5"/>
    <p:sldLayoutId id="2147486690" r:id="rId6"/>
    <p:sldLayoutId id="2147486691" r:id="rId7"/>
    <p:sldLayoutId id="2147486692" r:id="rId8"/>
    <p:sldLayoutId id="2147486693" r:id="rId9"/>
    <p:sldLayoutId id="2147486694" r:id="rId10"/>
    <p:sldLayoutId id="2147486695" r:id="rId11"/>
  </p:sldLayoutIdLst>
  <p:transition/>
  <p:timing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gradFill>
            <a:gsLst>
              <a:gs pos="0">
                <a:schemeClr val="tx1"/>
              </a:gs>
              <a:gs pos="100000">
                <a:schemeClr val="accent1"/>
              </a:gs>
            </a:gsLst>
            <a:lin ang="4800000" scaled="0"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74.xml" /><Relationship Id="rId3" Type="http://schemas.openxmlformats.org/officeDocument/2006/relationships/tags" Target="../tags/tag75.xml" /><Relationship Id="rId4" Type="http://schemas.openxmlformats.org/officeDocument/2006/relationships/tags" Target="../tags/tag76.xml" /><Relationship Id="rId5" Type="http://schemas.openxmlformats.org/officeDocument/2006/relationships/tags" Target="../tags/tag77.xml" /><Relationship Id="rId6" Type="http://schemas.openxmlformats.org/officeDocument/2006/relationships/tags" Target="../tags/tag78.xml" /><Relationship Id="rId7" Type="http://schemas.openxmlformats.org/officeDocument/2006/relationships/tags" Target="../tags/tag79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87.xml" /><Relationship Id="rId11" Type="http://schemas.openxmlformats.org/officeDocument/2006/relationships/tags" Target="../tags/tag88.xml" /><Relationship Id="rId12" Type="http://schemas.openxmlformats.org/officeDocument/2006/relationships/tags" Target="../tags/tag89.xml" /><Relationship Id="rId13" Type="http://schemas.openxmlformats.org/officeDocument/2006/relationships/tags" Target="../tags/tag90.xml" /><Relationship Id="rId14" Type="http://schemas.openxmlformats.org/officeDocument/2006/relationships/tags" Target="../tags/tag91.xml" /><Relationship Id="rId15" Type="http://schemas.openxmlformats.org/officeDocument/2006/relationships/tags" Target="../tags/tag92.xml" /><Relationship Id="rId16" Type="http://schemas.openxmlformats.org/officeDocument/2006/relationships/tags" Target="../tags/tag93.xml" /><Relationship Id="rId17" Type="http://schemas.openxmlformats.org/officeDocument/2006/relationships/tags" Target="../tags/tag94.xml" /><Relationship Id="rId18" Type="http://schemas.openxmlformats.org/officeDocument/2006/relationships/tags" Target="../tags/tag95.xml" /><Relationship Id="rId19" Type="http://schemas.openxmlformats.org/officeDocument/2006/relationships/tags" Target="../tags/tag96.xml" /><Relationship Id="rId2" Type="http://schemas.openxmlformats.org/officeDocument/2006/relationships/notesSlide" Target="../notesSlides/notesSlide1.xml" /><Relationship Id="rId20" Type="http://schemas.openxmlformats.org/officeDocument/2006/relationships/tags" Target="../tags/tag97.xml" /><Relationship Id="rId21" Type="http://schemas.openxmlformats.org/officeDocument/2006/relationships/tags" Target="../tags/tag98.xml" /><Relationship Id="rId3" Type="http://schemas.openxmlformats.org/officeDocument/2006/relationships/tags" Target="../tags/tag80.xml" /><Relationship Id="rId4" Type="http://schemas.openxmlformats.org/officeDocument/2006/relationships/tags" Target="../tags/tag81.xml" /><Relationship Id="rId5" Type="http://schemas.openxmlformats.org/officeDocument/2006/relationships/tags" Target="../tags/tag82.xml" /><Relationship Id="rId6" Type="http://schemas.openxmlformats.org/officeDocument/2006/relationships/tags" Target="../tags/tag83.xml" /><Relationship Id="rId7" Type="http://schemas.openxmlformats.org/officeDocument/2006/relationships/tags" Target="../tags/tag84.xml" /><Relationship Id="rId8" Type="http://schemas.openxmlformats.org/officeDocument/2006/relationships/tags" Target="../tags/tag85.xml" /><Relationship Id="rId9" Type="http://schemas.openxmlformats.org/officeDocument/2006/relationships/tags" Target="../tags/tag86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99.xml" /><Relationship Id="rId3" Type="http://schemas.openxmlformats.org/officeDocument/2006/relationships/tags" Target="../tags/tag100.xml" /><Relationship Id="rId4" Type="http://schemas.openxmlformats.org/officeDocument/2006/relationships/tags" Target="../tags/tag101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10.xml" /><Relationship Id="rId11" Type="http://schemas.openxmlformats.org/officeDocument/2006/relationships/tags" Target="../tags/tag111.xml" /><Relationship Id="rId12" Type="http://schemas.openxmlformats.org/officeDocument/2006/relationships/tags" Target="../tags/tag112.xml" /><Relationship Id="rId13" Type="http://schemas.openxmlformats.org/officeDocument/2006/relationships/tags" Target="../tags/tag113.xml" /><Relationship Id="rId14" Type="http://schemas.openxmlformats.org/officeDocument/2006/relationships/tags" Target="../tags/tag114.xml" /><Relationship Id="rId15" Type="http://schemas.openxmlformats.org/officeDocument/2006/relationships/tags" Target="../tags/tag115.xml" /><Relationship Id="rId16" Type="http://schemas.openxmlformats.org/officeDocument/2006/relationships/tags" Target="../tags/tag116.xml" /><Relationship Id="rId17" Type="http://schemas.openxmlformats.org/officeDocument/2006/relationships/tags" Target="../tags/tag117.xml" /><Relationship Id="rId2" Type="http://schemas.openxmlformats.org/officeDocument/2006/relationships/tags" Target="../tags/tag102.xml" /><Relationship Id="rId3" Type="http://schemas.openxmlformats.org/officeDocument/2006/relationships/tags" Target="../tags/tag103.xml" /><Relationship Id="rId4" Type="http://schemas.openxmlformats.org/officeDocument/2006/relationships/tags" Target="../tags/tag104.xml" /><Relationship Id="rId5" Type="http://schemas.openxmlformats.org/officeDocument/2006/relationships/tags" Target="../tags/tag105.xml" /><Relationship Id="rId6" Type="http://schemas.openxmlformats.org/officeDocument/2006/relationships/tags" Target="../tags/tag106.xml" /><Relationship Id="rId7" Type="http://schemas.openxmlformats.org/officeDocument/2006/relationships/tags" Target="../tags/tag107.xml" /><Relationship Id="rId8" Type="http://schemas.openxmlformats.org/officeDocument/2006/relationships/tags" Target="../tags/tag108.xml" /><Relationship Id="rId9" Type="http://schemas.openxmlformats.org/officeDocument/2006/relationships/tags" Target="../tags/tag109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26.xml" /><Relationship Id="rId11" Type="http://schemas.openxmlformats.org/officeDocument/2006/relationships/tags" Target="../tags/tag127.xml" /><Relationship Id="rId12" Type="http://schemas.openxmlformats.org/officeDocument/2006/relationships/tags" Target="../tags/tag128.xml" /><Relationship Id="rId13" Type="http://schemas.openxmlformats.org/officeDocument/2006/relationships/tags" Target="../tags/tag129.xml" /><Relationship Id="rId14" Type="http://schemas.openxmlformats.org/officeDocument/2006/relationships/tags" Target="../tags/tag130.xml" /><Relationship Id="rId15" Type="http://schemas.openxmlformats.org/officeDocument/2006/relationships/tags" Target="../tags/tag131.xml" /><Relationship Id="rId16" Type="http://schemas.openxmlformats.org/officeDocument/2006/relationships/tags" Target="../tags/tag132.xml" /><Relationship Id="rId17" Type="http://schemas.openxmlformats.org/officeDocument/2006/relationships/tags" Target="../tags/tag133.xml" /><Relationship Id="rId18" Type="http://schemas.openxmlformats.org/officeDocument/2006/relationships/tags" Target="../tags/tag134.xml" /><Relationship Id="rId19" Type="http://schemas.openxmlformats.org/officeDocument/2006/relationships/tags" Target="../tags/tag135.xml" /><Relationship Id="rId2" Type="http://schemas.openxmlformats.org/officeDocument/2006/relationships/tags" Target="../tags/tag118.xml" /><Relationship Id="rId20" Type="http://schemas.openxmlformats.org/officeDocument/2006/relationships/tags" Target="../tags/tag136.xml" /><Relationship Id="rId21" Type="http://schemas.openxmlformats.org/officeDocument/2006/relationships/tags" Target="../tags/tag137.xml" /><Relationship Id="rId22" Type="http://schemas.openxmlformats.org/officeDocument/2006/relationships/tags" Target="../tags/tag138.xml" /><Relationship Id="rId23" Type="http://schemas.openxmlformats.org/officeDocument/2006/relationships/tags" Target="../tags/tag139.xml" /><Relationship Id="rId24" Type="http://schemas.openxmlformats.org/officeDocument/2006/relationships/tags" Target="../tags/tag140.xml" /><Relationship Id="rId25" Type="http://schemas.openxmlformats.org/officeDocument/2006/relationships/tags" Target="../tags/tag141.xml" /><Relationship Id="rId26" Type="http://schemas.openxmlformats.org/officeDocument/2006/relationships/tags" Target="../tags/tag142.xml" /><Relationship Id="rId27" Type="http://schemas.openxmlformats.org/officeDocument/2006/relationships/tags" Target="../tags/tag143.xml" /><Relationship Id="rId28" Type="http://schemas.openxmlformats.org/officeDocument/2006/relationships/tags" Target="../tags/tag144.xml" /><Relationship Id="rId29" Type="http://schemas.openxmlformats.org/officeDocument/2006/relationships/tags" Target="../tags/tag145.xml" /><Relationship Id="rId3" Type="http://schemas.openxmlformats.org/officeDocument/2006/relationships/tags" Target="../tags/tag119.xml" /><Relationship Id="rId30" Type="http://schemas.openxmlformats.org/officeDocument/2006/relationships/tags" Target="../tags/tag146.xml" /><Relationship Id="rId4" Type="http://schemas.openxmlformats.org/officeDocument/2006/relationships/tags" Target="../tags/tag120.xml" /><Relationship Id="rId5" Type="http://schemas.openxmlformats.org/officeDocument/2006/relationships/tags" Target="../tags/tag121.xml" /><Relationship Id="rId6" Type="http://schemas.openxmlformats.org/officeDocument/2006/relationships/tags" Target="../tags/tag122.xml" /><Relationship Id="rId7" Type="http://schemas.openxmlformats.org/officeDocument/2006/relationships/tags" Target="../tags/tag123.xml" /><Relationship Id="rId8" Type="http://schemas.openxmlformats.org/officeDocument/2006/relationships/tags" Target="../tags/tag124.xml" /><Relationship Id="rId9" Type="http://schemas.openxmlformats.org/officeDocument/2006/relationships/tags" Target="../tags/tag125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55.xml" /><Relationship Id="rId11" Type="http://schemas.openxmlformats.org/officeDocument/2006/relationships/tags" Target="../tags/tag156.xml" /><Relationship Id="rId12" Type="http://schemas.openxmlformats.org/officeDocument/2006/relationships/tags" Target="../tags/tag157.xml" /><Relationship Id="rId13" Type="http://schemas.openxmlformats.org/officeDocument/2006/relationships/tags" Target="../tags/tag158.xml" /><Relationship Id="rId2" Type="http://schemas.openxmlformats.org/officeDocument/2006/relationships/tags" Target="../tags/tag147.xml" /><Relationship Id="rId3" Type="http://schemas.openxmlformats.org/officeDocument/2006/relationships/tags" Target="../tags/tag148.xml" /><Relationship Id="rId4" Type="http://schemas.openxmlformats.org/officeDocument/2006/relationships/tags" Target="../tags/tag149.xml" /><Relationship Id="rId5" Type="http://schemas.openxmlformats.org/officeDocument/2006/relationships/tags" Target="../tags/tag150.xml" /><Relationship Id="rId6" Type="http://schemas.openxmlformats.org/officeDocument/2006/relationships/tags" Target="../tags/tag151.xml" /><Relationship Id="rId7" Type="http://schemas.openxmlformats.org/officeDocument/2006/relationships/tags" Target="../tags/tag152.xml" /><Relationship Id="rId8" Type="http://schemas.openxmlformats.org/officeDocument/2006/relationships/tags" Target="../tags/tag153.xml" /><Relationship Id="rId9" Type="http://schemas.openxmlformats.org/officeDocument/2006/relationships/tags" Target="../tags/tag15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59.xml" /><Relationship Id="rId3" Type="http://schemas.openxmlformats.org/officeDocument/2006/relationships/tags" Target="../tags/tag160.xml" /><Relationship Id="rId4" Type="http://schemas.openxmlformats.org/officeDocument/2006/relationships/tags" Target="../tags/tag161.xml" /><Relationship Id="rId5" Type="http://schemas.openxmlformats.org/officeDocument/2006/relationships/tags" Target="../tags/tag162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63.xml" /><Relationship Id="rId3" Type="http://schemas.openxmlformats.org/officeDocument/2006/relationships/tags" Target="../tags/tag164.xml" /><Relationship Id="rId4" Type="http://schemas.openxmlformats.org/officeDocument/2006/relationships/tags" Target="../tags/tag165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74.xml" /><Relationship Id="rId11" Type="http://schemas.openxmlformats.org/officeDocument/2006/relationships/tags" Target="../tags/tag175.xml" /><Relationship Id="rId12" Type="http://schemas.openxmlformats.org/officeDocument/2006/relationships/tags" Target="../tags/tag176.xml" /><Relationship Id="rId13" Type="http://schemas.openxmlformats.org/officeDocument/2006/relationships/tags" Target="../tags/tag177.xml" /><Relationship Id="rId14" Type="http://schemas.openxmlformats.org/officeDocument/2006/relationships/tags" Target="../tags/tag178.xml" /><Relationship Id="rId15" Type="http://schemas.openxmlformats.org/officeDocument/2006/relationships/tags" Target="../tags/tag179.xml" /><Relationship Id="rId16" Type="http://schemas.openxmlformats.org/officeDocument/2006/relationships/tags" Target="../tags/tag180.xml" /><Relationship Id="rId17" Type="http://schemas.openxmlformats.org/officeDocument/2006/relationships/tags" Target="../tags/tag181.xml" /><Relationship Id="rId18" Type="http://schemas.openxmlformats.org/officeDocument/2006/relationships/tags" Target="../tags/tag182.xml" /><Relationship Id="rId19" Type="http://schemas.openxmlformats.org/officeDocument/2006/relationships/tags" Target="../tags/tag183.xml" /><Relationship Id="rId2" Type="http://schemas.openxmlformats.org/officeDocument/2006/relationships/tags" Target="../tags/tag166.xml" /><Relationship Id="rId20" Type="http://schemas.openxmlformats.org/officeDocument/2006/relationships/tags" Target="../tags/tag184.xml" /><Relationship Id="rId21" Type="http://schemas.openxmlformats.org/officeDocument/2006/relationships/tags" Target="../tags/tag185.xml" /><Relationship Id="rId22" Type="http://schemas.openxmlformats.org/officeDocument/2006/relationships/tags" Target="../tags/tag186.xml" /><Relationship Id="rId23" Type="http://schemas.openxmlformats.org/officeDocument/2006/relationships/tags" Target="../tags/tag187.xml" /><Relationship Id="rId24" Type="http://schemas.openxmlformats.org/officeDocument/2006/relationships/tags" Target="../tags/tag188.xml" /><Relationship Id="rId25" Type="http://schemas.openxmlformats.org/officeDocument/2006/relationships/tags" Target="../tags/tag189.xml" /><Relationship Id="rId26" Type="http://schemas.openxmlformats.org/officeDocument/2006/relationships/tags" Target="../tags/tag190.xml" /><Relationship Id="rId27" Type="http://schemas.openxmlformats.org/officeDocument/2006/relationships/tags" Target="../tags/tag191.xml" /><Relationship Id="rId28" Type="http://schemas.openxmlformats.org/officeDocument/2006/relationships/tags" Target="../tags/tag192.xml" /><Relationship Id="rId29" Type="http://schemas.openxmlformats.org/officeDocument/2006/relationships/tags" Target="../tags/tag193.xml" /><Relationship Id="rId3" Type="http://schemas.openxmlformats.org/officeDocument/2006/relationships/tags" Target="../tags/tag167.xml" /><Relationship Id="rId30" Type="http://schemas.openxmlformats.org/officeDocument/2006/relationships/tags" Target="../tags/tag194.xml" /><Relationship Id="rId31" Type="http://schemas.openxmlformats.org/officeDocument/2006/relationships/tags" Target="../tags/tag195.xml" /><Relationship Id="rId32" Type="http://schemas.openxmlformats.org/officeDocument/2006/relationships/tags" Target="../tags/tag196.xml" /><Relationship Id="rId4" Type="http://schemas.openxmlformats.org/officeDocument/2006/relationships/tags" Target="../tags/tag168.xml" /><Relationship Id="rId5" Type="http://schemas.openxmlformats.org/officeDocument/2006/relationships/tags" Target="../tags/tag169.xml" /><Relationship Id="rId6" Type="http://schemas.openxmlformats.org/officeDocument/2006/relationships/tags" Target="../tags/tag170.xml" /><Relationship Id="rId7" Type="http://schemas.openxmlformats.org/officeDocument/2006/relationships/tags" Target="../tags/tag171.xml" /><Relationship Id="rId8" Type="http://schemas.openxmlformats.org/officeDocument/2006/relationships/tags" Target="../tags/tag172.xml" /><Relationship Id="rId9" Type="http://schemas.openxmlformats.org/officeDocument/2006/relationships/tags" Target="../tags/tag173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97.xml" /><Relationship Id="rId3" Type="http://schemas.openxmlformats.org/officeDocument/2006/relationships/tags" Target="../tags/tag198.xml" /><Relationship Id="rId4" Type="http://schemas.openxmlformats.org/officeDocument/2006/relationships/tags" Target="../tags/tag199.xml" /><Relationship Id="rId5" Type="http://schemas.openxmlformats.org/officeDocument/2006/relationships/tags" Target="../tags/tag200.xml" /><Relationship Id="rId6" Type="http://schemas.openxmlformats.org/officeDocument/2006/relationships/tags" Target="../tags/tag201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10.xml" /><Relationship Id="rId11" Type="http://schemas.openxmlformats.org/officeDocument/2006/relationships/tags" Target="../tags/tag211.xml" /><Relationship Id="rId12" Type="http://schemas.openxmlformats.org/officeDocument/2006/relationships/tags" Target="../tags/tag212.xml" /><Relationship Id="rId13" Type="http://schemas.openxmlformats.org/officeDocument/2006/relationships/tags" Target="../tags/tag213.xml" /><Relationship Id="rId14" Type="http://schemas.openxmlformats.org/officeDocument/2006/relationships/tags" Target="../tags/tag214.xml" /><Relationship Id="rId15" Type="http://schemas.openxmlformats.org/officeDocument/2006/relationships/tags" Target="../tags/tag215.xml" /><Relationship Id="rId16" Type="http://schemas.openxmlformats.org/officeDocument/2006/relationships/tags" Target="../tags/tag216.xml" /><Relationship Id="rId17" Type="http://schemas.openxmlformats.org/officeDocument/2006/relationships/tags" Target="../tags/tag217.xml" /><Relationship Id="rId18" Type="http://schemas.openxmlformats.org/officeDocument/2006/relationships/tags" Target="../tags/tag218.xml" /><Relationship Id="rId19" Type="http://schemas.openxmlformats.org/officeDocument/2006/relationships/tags" Target="../tags/tag219.xml" /><Relationship Id="rId2" Type="http://schemas.openxmlformats.org/officeDocument/2006/relationships/tags" Target="../tags/tag202.xml" /><Relationship Id="rId20" Type="http://schemas.openxmlformats.org/officeDocument/2006/relationships/tags" Target="../tags/tag220.xml" /><Relationship Id="rId21" Type="http://schemas.openxmlformats.org/officeDocument/2006/relationships/tags" Target="../tags/tag221.xml" /><Relationship Id="rId3" Type="http://schemas.openxmlformats.org/officeDocument/2006/relationships/tags" Target="../tags/tag203.xml" /><Relationship Id="rId4" Type="http://schemas.openxmlformats.org/officeDocument/2006/relationships/tags" Target="../tags/tag204.xml" /><Relationship Id="rId5" Type="http://schemas.openxmlformats.org/officeDocument/2006/relationships/tags" Target="../tags/tag205.xml" /><Relationship Id="rId6" Type="http://schemas.openxmlformats.org/officeDocument/2006/relationships/tags" Target="../tags/tag206.xml" /><Relationship Id="rId7" Type="http://schemas.openxmlformats.org/officeDocument/2006/relationships/tags" Target="../tags/tag207.xml" /><Relationship Id="rId8" Type="http://schemas.openxmlformats.org/officeDocument/2006/relationships/tags" Target="../tags/tag208.xml" /><Relationship Id="rId9" Type="http://schemas.openxmlformats.org/officeDocument/2006/relationships/tags" Target="../tags/tag209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30.xml" /><Relationship Id="rId11" Type="http://schemas.openxmlformats.org/officeDocument/2006/relationships/tags" Target="../tags/tag231.xml" /><Relationship Id="rId12" Type="http://schemas.openxmlformats.org/officeDocument/2006/relationships/tags" Target="../tags/tag232.xml" /><Relationship Id="rId13" Type="http://schemas.openxmlformats.org/officeDocument/2006/relationships/tags" Target="../tags/tag233.xml" /><Relationship Id="rId2" Type="http://schemas.openxmlformats.org/officeDocument/2006/relationships/tags" Target="../tags/tag222.xml" /><Relationship Id="rId3" Type="http://schemas.openxmlformats.org/officeDocument/2006/relationships/tags" Target="../tags/tag223.xml" /><Relationship Id="rId4" Type="http://schemas.openxmlformats.org/officeDocument/2006/relationships/tags" Target="../tags/tag224.xml" /><Relationship Id="rId5" Type="http://schemas.openxmlformats.org/officeDocument/2006/relationships/tags" Target="../tags/tag225.xml" /><Relationship Id="rId6" Type="http://schemas.openxmlformats.org/officeDocument/2006/relationships/tags" Target="../tags/tag226.xml" /><Relationship Id="rId7" Type="http://schemas.openxmlformats.org/officeDocument/2006/relationships/tags" Target="../tags/tag227.xml" /><Relationship Id="rId8" Type="http://schemas.openxmlformats.org/officeDocument/2006/relationships/tags" Target="../tags/tag228.xml" /><Relationship Id="rId9" Type="http://schemas.openxmlformats.org/officeDocument/2006/relationships/tags" Target="../tags/tag229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34.xml" /><Relationship Id="rId3" Type="http://schemas.openxmlformats.org/officeDocument/2006/relationships/tags" Target="../tags/tag235.xml" /><Relationship Id="rId4" Type="http://schemas.openxmlformats.org/officeDocument/2006/relationships/tags" Target="../tags/tag236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45.xml" /><Relationship Id="rId11" Type="http://schemas.openxmlformats.org/officeDocument/2006/relationships/tags" Target="../tags/tag246.xml" /><Relationship Id="rId12" Type="http://schemas.openxmlformats.org/officeDocument/2006/relationships/tags" Target="../tags/tag247.xml" /><Relationship Id="rId13" Type="http://schemas.openxmlformats.org/officeDocument/2006/relationships/tags" Target="../tags/tag248.xml" /><Relationship Id="rId2" Type="http://schemas.openxmlformats.org/officeDocument/2006/relationships/tags" Target="../tags/tag237.xml" /><Relationship Id="rId3" Type="http://schemas.openxmlformats.org/officeDocument/2006/relationships/tags" Target="../tags/tag238.xml" /><Relationship Id="rId4" Type="http://schemas.openxmlformats.org/officeDocument/2006/relationships/tags" Target="../tags/tag239.xml" /><Relationship Id="rId5" Type="http://schemas.openxmlformats.org/officeDocument/2006/relationships/tags" Target="../tags/tag240.xml" /><Relationship Id="rId6" Type="http://schemas.openxmlformats.org/officeDocument/2006/relationships/tags" Target="../tags/tag241.xml" /><Relationship Id="rId7" Type="http://schemas.openxmlformats.org/officeDocument/2006/relationships/tags" Target="../tags/tag242.xml" /><Relationship Id="rId8" Type="http://schemas.openxmlformats.org/officeDocument/2006/relationships/tags" Target="../tags/tag243.xml" /><Relationship Id="rId9" Type="http://schemas.openxmlformats.org/officeDocument/2006/relationships/tags" Target="../tags/tag244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57.xml" /><Relationship Id="rId11" Type="http://schemas.openxmlformats.org/officeDocument/2006/relationships/tags" Target="../tags/tag258.xml" /><Relationship Id="rId12" Type="http://schemas.openxmlformats.org/officeDocument/2006/relationships/tags" Target="../tags/tag259.xml" /><Relationship Id="rId13" Type="http://schemas.openxmlformats.org/officeDocument/2006/relationships/tags" Target="../tags/tag260.xml" /><Relationship Id="rId2" Type="http://schemas.openxmlformats.org/officeDocument/2006/relationships/tags" Target="../tags/tag249.xml" /><Relationship Id="rId3" Type="http://schemas.openxmlformats.org/officeDocument/2006/relationships/tags" Target="../tags/tag250.xml" /><Relationship Id="rId4" Type="http://schemas.openxmlformats.org/officeDocument/2006/relationships/tags" Target="../tags/tag251.xml" /><Relationship Id="rId5" Type="http://schemas.openxmlformats.org/officeDocument/2006/relationships/tags" Target="../tags/tag252.xml" /><Relationship Id="rId6" Type="http://schemas.openxmlformats.org/officeDocument/2006/relationships/tags" Target="../tags/tag253.xml" /><Relationship Id="rId7" Type="http://schemas.openxmlformats.org/officeDocument/2006/relationships/tags" Target="../tags/tag254.xml" /><Relationship Id="rId8" Type="http://schemas.openxmlformats.org/officeDocument/2006/relationships/tags" Target="../tags/tag255.xml" /><Relationship Id="rId9" Type="http://schemas.openxmlformats.org/officeDocument/2006/relationships/tags" Target="../tags/tag256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7504023133301111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838199" y="1761445"/>
            <a:ext cx="6120000" cy="1800000"/>
          </a:xfrm>
        </p:spPr>
        <p:txBody>
          <a:bodyPr>
            <a:normAutofit/>
          </a:bodyPr>
          <a:lstStyle/>
          <a:p>
            <a:r>
              <a:rPr lang="zh-CN" altLang="en-US"/>
              <a:t>食品行业市场细分与产品策略</a:t>
            </a:r>
            <a:endParaRPr lang="zh-CN" altLang="en-US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838199" y="3719265"/>
            <a:ext cx="6120000" cy="972000"/>
          </a:xfrm>
        </p:spPr>
        <p:txBody>
          <a:bodyPr/>
          <a:lstStyle/>
          <a:p>
            <a:r>
              <a:rPr lang="zh-CN" altLang="en-US"/>
              <a:t>单击此处添加副标题</a:t>
            </a:r>
            <a:endParaRPr lang="zh-CN" altLang="en-US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>
          <a:xfrm>
            <a:off x="838199" y="504000"/>
            <a:ext cx="2743199" cy="504000"/>
          </a:xfrm>
        </p:spPr>
        <p:txBody>
          <a:bodyPr/>
          <a:lstStyle/>
          <a:p>
            <a:r>
              <a:rPr lang="en-US" altLang="zh-CN"/>
              <a:t>YOUR LOGO</a:t>
            </a:r>
            <a:endParaRPr lang="zh-CN" altLang="en-US"/>
          </a:p>
        </p:txBody>
      </p:sp>
      <p:sp>
        <p:nvSpPr>
          <p:cNvPr id="1048654" name="年份"/>
          <p:cNvSpPr>
            <a:spLocks noGrp="1"/>
          </p:cNvSpPr>
          <p:nvPr>
            <p:ph type="body" sz="quarter" idx="15"/>
            <p:custDataLst>
              <p:tags r:id="rId5"/>
            </p:custDataLst>
          </p:nvPr>
        </p:nvSpPr>
        <p:spPr>
          <a:xfrm>
            <a:off x="8850824" y="504000"/>
            <a:ext cx="2743200" cy="504000"/>
          </a:xfrm>
        </p:spPr>
        <p:txBody>
          <a:bodyPr/>
          <a:lstStyle/>
          <a:p>
            <a:r>
              <a:rPr lang="en-US" altLang="zh-CN"/>
              <a:t>20XX</a:t>
            </a:r>
            <a:endParaRPr lang="zh-CN" altLang="en-US"/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6"/>
            </p:custDataLst>
          </p:nvPr>
        </p:nvSpPr>
        <p:spPr>
          <a:xfrm>
            <a:off x="838199" y="4799265"/>
            <a:ext cx="1620000" cy="396000"/>
          </a:xfrm>
        </p:spPr>
        <p:txBody>
          <a:bodyPr>
            <a:normAutofit/>
          </a:bodyPr>
          <a:lstStyle/>
          <a:p>
            <a:r>
              <a:rPr lang="zh-CN" altLang="en-US">
                <a:solidFill>
                  <a:schemeClr val="dk1">
                    <a:lumMod val="100000"/>
                  </a:schemeClr>
                </a:solidFill>
              </a:rPr>
              <a:t>汇报人：</a:t>
            </a:r>
            <a:endParaRPr lang="zh-CN" altLang="en-US">
              <a:solidFill>
                <a:schemeClr val="dk1">
                  <a:lumMod val="100000"/>
                </a:schemeClr>
              </a:solidFill>
            </a:endParaRPr>
          </a:p>
        </p:txBody>
      </p:sp>
    </p:spTree>
    <p:custDataLst>
      <p:tags r:id="rId7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806" name="矩形: 圆角 8"/>
          <p:cNvSpPr/>
          <p:nvPr>
            <p:custDataLst>
              <p:tags r:id="rId3"/>
            </p:custDataLst>
          </p:nvPr>
        </p:nvSpPr>
        <p:spPr>
          <a:xfrm>
            <a:off x="635285" y="2900363"/>
            <a:ext cx="10921429" cy="3715122"/>
          </a:xfrm>
          <a:prstGeom prst="roundRect">
            <a:avLst>
              <a:gd name="adj" fmla="val 4409"/>
            </a:avLst>
          </a:prstGeom>
          <a:solidFill>
            <a:schemeClr val="bg1">
              <a:lumMod val="85000"/>
              <a:lumOff val="15000"/>
            </a:schemeClr>
          </a:solidFill>
          <a:ln w="6350">
            <a:solidFill>
              <a:schemeClr val="bg1">
                <a:lumMod val="50000"/>
                <a:lumOff val="50000"/>
              </a:schemeClr>
            </a:solidFill>
            <a:prstDash val="solid"/>
          </a:ln>
          <a:effectLst>
            <a:outerShdw blurRad="190500" dist="88900" algn="ctr" rotWithShape="0">
              <a:schemeClr val="bg2">
                <a:lumMod val="50000"/>
                <a:alpha val="2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a typeface="微软雅黑"/>
              <a:cs typeface="微软雅黑" panose="020b0503020204020204" charset="-122"/>
            </a:endParaRPr>
          </a:p>
        </p:txBody>
      </p:sp>
      <p:sp>
        <p:nvSpPr>
          <p:cNvPr id="1048808" name="标题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096000" y="1818936"/>
            <a:ext cx="5512904" cy="1081088"/>
          </a:xfrm>
        </p:spPr>
        <p:txBody>
          <a:bodyPr/>
          <a:lstStyle/>
          <a:p>
            <a:r>
              <a:rPr lang="en-US" altLang="zh-CN"/>
              <a:t>目录</a:t>
            </a:r>
            <a:endParaRPr lang="en-US" altLang="zh-CN"/>
          </a:p>
        </p:txBody>
      </p:sp>
      <p:sp>
        <p:nvSpPr>
          <p:cNvPr id="1048810" name="序号"/>
          <p:cNvSpPr txBox="1"/>
          <p:nvPr>
            <p:custDataLst>
              <p:tags r:id="rId5"/>
            </p:custDataLst>
          </p:nvPr>
        </p:nvSpPr>
        <p:spPr>
          <a:xfrm>
            <a:off x="1399930" y="3270990"/>
            <a:ext cx="1184391" cy="36576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4"/>
              </a:gs>
            </a:gsLst>
            <a:lin ang="2700000" scaled="0"/>
          </a:gra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200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P</a:t>
            </a:r>
            <a:r>
              <a:rPr lang="en-US" altLang="zh-CN" sz="1200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art One</a:t>
            </a:r>
            <a:endParaRPr lang="en-US" sz="1200">
              <a:solidFill>
                <a:schemeClr val="dk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2" name="项标题"/>
          <p:cNvSpPr txBox="1"/>
          <p:nvPr>
            <p:custDataLst>
              <p:tags r:id="rId6"/>
            </p:custDataLst>
          </p:nvPr>
        </p:nvSpPr>
        <p:spPr>
          <a:xfrm>
            <a:off x="1399928" y="3867561"/>
            <a:ext cx="2631771" cy="90121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200" b="1" spc="3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  <a:ea typeface="+mj-ea"/>
              </a:rPr>
              <a:t>食品行业概述</a:t>
            </a:r>
            <a:endParaRPr lang="zh-CN" altLang="en-US" sz="2200" b="1" spc="3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  <a:ea typeface="+mj-ea"/>
            </a:endParaRPr>
          </a:p>
        </p:txBody>
      </p:sp>
      <p:sp>
        <p:nvSpPr>
          <p:cNvPr id="1048814" name="序号"/>
          <p:cNvSpPr txBox="1"/>
          <p:nvPr>
            <p:custDataLst>
              <p:tags r:id="rId7"/>
            </p:custDataLst>
          </p:nvPr>
        </p:nvSpPr>
        <p:spPr>
          <a:xfrm>
            <a:off x="5091845" y="3270990"/>
            <a:ext cx="1184391" cy="36576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4"/>
              </a:gs>
            </a:gsLst>
            <a:lin ang="2700000" scaled="0"/>
          </a:gra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200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P</a:t>
            </a:r>
            <a:r>
              <a:rPr lang="en-US" altLang="zh-CN" sz="1200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art Two</a:t>
            </a:r>
            <a:endParaRPr lang="en-US" sz="1200">
              <a:solidFill>
                <a:schemeClr val="dk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6" name="项标题"/>
          <p:cNvSpPr txBox="1"/>
          <p:nvPr>
            <p:custDataLst>
              <p:tags r:id="rId8"/>
            </p:custDataLst>
          </p:nvPr>
        </p:nvSpPr>
        <p:spPr>
          <a:xfrm>
            <a:off x="5091844" y="3867561"/>
            <a:ext cx="2631600" cy="90121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200" b="1" spc="3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  <a:ea typeface="+mj-ea"/>
              </a:rPr>
              <a:t>食品行业市场细分</a:t>
            </a:r>
            <a:endParaRPr lang="zh-CN" altLang="en-US" sz="2200" b="1" spc="3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  <a:ea typeface="+mj-ea"/>
            </a:endParaRPr>
          </a:p>
        </p:txBody>
      </p:sp>
      <p:sp>
        <p:nvSpPr>
          <p:cNvPr id="1048818" name="序号"/>
          <p:cNvSpPr txBox="1"/>
          <p:nvPr>
            <p:custDataLst>
              <p:tags r:id="rId9"/>
            </p:custDataLst>
          </p:nvPr>
        </p:nvSpPr>
        <p:spPr>
          <a:xfrm>
            <a:off x="8526136" y="3270990"/>
            <a:ext cx="1184391" cy="36576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4"/>
              </a:gs>
            </a:gsLst>
            <a:lin ang="2700000" scaled="0"/>
          </a:gra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200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P</a:t>
            </a:r>
            <a:r>
              <a:rPr lang="en-US" altLang="zh-CN" sz="1200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art Three</a:t>
            </a:r>
            <a:endParaRPr lang="en-US" sz="1200">
              <a:solidFill>
                <a:schemeClr val="dk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0" name="项标题"/>
          <p:cNvSpPr txBox="1"/>
          <p:nvPr>
            <p:custDataLst>
              <p:tags r:id="rId10"/>
            </p:custDataLst>
          </p:nvPr>
        </p:nvSpPr>
        <p:spPr>
          <a:xfrm>
            <a:off x="8526135" y="3867561"/>
            <a:ext cx="2631600" cy="90121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200" b="1" spc="3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  <a:ea typeface="+mj-ea"/>
              </a:rPr>
              <a:t>食品行业产品策略</a:t>
            </a:r>
            <a:endParaRPr lang="zh-CN" altLang="en-US" sz="2200" b="1" spc="3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  <a:ea typeface="+mj-ea"/>
            </a:endParaRPr>
          </a:p>
        </p:txBody>
      </p:sp>
      <p:sp>
        <p:nvSpPr>
          <p:cNvPr id="1048822" name="序号"/>
          <p:cNvSpPr txBox="1"/>
          <p:nvPr>
            <p:custDataLst>
              <p:tags r:id="rId11"/>
            </p:custDataLst>
          </p:nvPr>
        </p:nvSpPr>
        <p:spPr>
          <a:xfrm>
            <a:off x="1399930" y="4882753"/>
            <a:ext cx="1184391" cy="36576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4"/>
              </a:gs>
            </a:gsLst>
            <a:lin ang="2700000" scaled="0"/>
          </a:gra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altLang="zh-CN" sz="1200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Part Four</a:t>
            </a:r>
            <a:endParaRPr lang="en-US" altLang="zh-CN" sz="1200">
              <a:solidFill>
                <a:schemeClr val="dk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4" name="项标题"/>
          <p:cNvSpPr txBox="1"/>
          <p:nvPr>
            <p:custDataLst>
              <p:tags r:id="rId12"/>
            </p:custDataLst>
          </p:nvPr>
        </p:nvSpPr>
        <p:spPr>
          <a:xfrm>
            <a:off x="1399928" y="5479324"/>
            <a:ext cx="2631771" cy="90121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9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spc="3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  <a:ea typeface="+mj-ea"/>
              </a:rPr>
              <a:t>食品行业市场细分与产品策略的关系</a:t>
            </a:r>
            <a:endParaRPr lang="zh-CN" altLang="en-US" sz="2400" b="1" spc="3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  <a:ea typeface="+mj-ea"/>
            </a:endParaRPr>
          </a:p>
        </p:txBody>
      </p:sp>
      <p:sp>
        <p:nvSpPr>
          <p:cNvPr id="1048826" name="序号"/>
          <p:cNvSpPr txBox="1"/>
          <p:nvPr>
            <p:custDataLst>
              <p:tags r:id="rId13"/>
            </p:custDataLst>
          </p:nvPr>
        </p:nvSpPr>
        <p:spPr>
          <a:xfrm>
            <a:off x="5091845" y="4882753"/>
            <a:ext cx="1184391" cy="36576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4"/>
              </a:gs>
            </a:gsLst>
            <a:lin ang="2700000" scaled="0"/>
          </a:gra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200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P</a:t>
            </a:r>
            <a:r>
              <a:rPr lang="en-US" altLang="zh-CN" sz="1200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art Five</a:t>
            </a:r>
            <a:endParaRPr lang="en-US" sz="1200">
              <a:solidFill>
                <a:schemeClr val="dk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8" name="项标题"/>
          <p:cNvSpPr txBox="1"/>
          <p:nvPr>
            <p:custDataLst>
              <p:tags r:id="rId14"/>
            </p:custDataLst>
          </p:nvPr>
        </p:nvSpPr>
        <p:spPr>
          <a:xfrm>
            <a:off x="5091844" y="5479324"/>
            <a:ext cx="2631600" cy="90121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94167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spc="3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  <a:ea typeface="+mj-ea"/>
              </a:rPr>
              <a:t>食品行业市场细分与产品策略的案例分析</a:t>
            </a:r>
            <a:endParaRPr lang="zh-CN" altLang="en-US" sz="2400" b="1" spc="3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  <a:ea typeface="+mj-ea"/>
            </a:endParaRPr>
          </a:p>
        </p:txBody>
      </p:sp>
      <p:sp>
        <p:nvSpPr>
          <p:cNvPr id="1048830" name="序号"/>
          <p:cNvSpPr txBox="1"/>
          <p:nvPr>
            <p:custDataLst>
              <p:tags r:id="rId15"/>
            </p:custDataLst>
          </p:nvPr>
        </p:nvSpPr>
        <p:spPr>
          <a:xfrm>
            <a:off x="8526136" y="4882753"/>
            <a:ext cx="1184391" cy="36576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4"/>
              </a:gs>
            </a:gsLst>
            <a:lin ang="2700000" scaled="0"/>
          </a:gradFill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200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P</a:t>
            </a:r>
            <a:r>
              <a:rPr lang="en-US" altLang="zh-CN" sz="1200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art Six</a:t>
            </a:r>
            <a:endParaRPr lang="en-US" altLang="zh-CN" sz="1200">
              <a:solidFill>
                <a:schemeClr val="dk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2" name="项标题"/>
          <p:cNvSpPr txBox="1"/>
          <p:nvPr>
            <p:custDataLst>
              <p:tags r:id="rId16"/>
            </p:custDataLst>
          </p:nvPr>
        </p:nvSpPr>
        <p:spPr>
          <a:xfrm>
            <a:off x="8526135" y="5479324"/>
            <a:ext cx="2631600" cy="90121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94167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spc="3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  <a:ea typeface="+mj-ea"/>
              </a:rPr>
              <a:t>食品行业市场细分与产品策略的发展趋势与展望</a:t>
            </a:r>
            <a:endParaRPr lang="zh-CN" altLang="en-US" sz="2400" b="1" spc="3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  <a:ea typeface="+mj-ea"/>
            </a:endParaRPr>
          </a:p>
        </p:txBody>
      </p:sp>
      <p:cxnSp>
        <p:nvCxnSpPr>
          <p:cNvPr id="3145729" name="直接连接符 1"/>
          <p:cNvCxnSpPr/>
          <p:nvPr>
            <p:custDataLst>
              <p:tags r:id="rId17"/>
            </p:custDataLst>
          </p:nvPr>
        </p:nvCxnSpPr>
        <p:spPr>
          <a:xfrm flipH="1" flipV="1">
            <a:off x="4468557" y="3327561"/>
            <a:ext cx="0" cy="1080000"/>
          </a:xfrm>
          <a:prstGeom prst="line">
            <a:avLst/>
          </a:prstGeom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50000">
                  <a:schemeClr val="accent4"/>
                </a:gs>
                <a:gs pos="100000">
                  <a:schemeClr val="accent4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2"/>
          <p:cNvCxnSpPr/>
          <p:nvPr>
            <p:custDataLst>
              <p:tags r:id="rId18"/>
            </p:custDataLst>
          </p:nvPr>
        </p:nvCxnSpPr>
        <p:spPr>
          <a:xfrm flipH="1" flipV="1">
            <a:off x="7974045" y="3327561"/>
            <a:ext cx="0" cy="1080000"/>
          </a:xfrm>
          <a:prstGeom prst="line">
            <a:avLst/>
          </a:prstGeom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50000">
                  <a:schemeClr val="accent4"/>
                </a:gs>
                <a:gs pos="100000">
                  <a:schemeClr val="accent4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4"/>
          <p:cNvCxnSpPr/>
          <p:nvPr>
            <p:custDataLst>
              <p:tags r:id="rId19"/>
            </p:custDataLst>
          </p:nvPr>
        </p:nvCxnSpPr>
        <p:spPr>
          <a:xfrm flipH="1" flipV="1">
            <a:off x="4460818" y="5082411"/>
            <a:ext cx="0" cy="1080000"/>
          </a:xfrm>
          <a:prstGeom prst="line">
            <a:avLst/>
          </a:prstGeom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50000">
                  <a:schemeClr val="accent4"/>
                </a:gs>
                <a:gs pos="100000">
                  <a:schemeClr val="accent4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5" name="直接连接符 7"/>
          <p:cNvCxnSpPr/>
          <p:nvPr>
            <p:custDataLst>
              <p:tags r:id="rId20"/>
            </p:custDataLst>
          </p:nvPr>
        </p:nvCxnSpPr>
        <p:spPr>
          <a:xfrm flipH="1" flipV="1">
            <a:off x="7966306" y="5082411"/>
            <a:ext cx="0" cy="1080000"/>
          </a:xfrm>
          <a:prstGeom prst="line">
            <a:avLst/>
          </a:prstGeom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50000">
                  <a:schemeClr val="accent4"/>
                </a:gs>
                <a:gs pos="100000">
                  <a:schemeClr val="accent4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1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862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35800" y="3148536"/>
            <a:ext cx="6477000" cy="1676364"/>
          </a:xfrm>
        </p:spPr>
        <p:txBody>
          <a:bodyPr/>
          <a:lstStyle/>
          <a:p>
            <a:r>
              <a:rPr lang="zh-CN" altLang="en-US"/>
              <a:t>食品行业概述</a:t>
            </a:r>
            <a:endParaRPr lang="zh-CN" altLang="en-US"/>
          </a:p>
        </p:txBody>
      </p:sp>
      <p:sp>
        <p:nvSpPr>
          <p:cNvPr id="1048864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35800" y="1567800"/>
            <a:ext cx="6477000" cy="1224000"/>
          </a:xfrm>
        </p:spPr>
        <p:txBody>
          <a:bodyPr/>
          <a:lstStyle/>
          <a:p>
            <a:r>
              <a:rPr lang="en-US" altLang="zh-CN"/>
              <a:t>01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89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食品行业的发展历程</a:t>
            </a:r>
            <a:endParaRPr lang="zh-CN" altLang="en-US"/>
          </a:p>
        </p:txBody>
      </p:sp>
      <p:sp>
        <p:nvSpPr>
          <p:cNvPr id="1048900" name="对角圆角矩形 15"/>
          <p:cNvSpPr/>
          <p:nvPr>
            <p:custDataLst>
              <p:tags r:id="rId2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02" name="对角圆角矩形 16"/>
          <p:cNvSpPr/>
          <p:nvPr>
            <p:custDataLst>
              <p:tags r:id="rId3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04" name="直角三角形 17"/>
          <p:cNvSpPr/>
          <p:nvPr>
            <p:custDataLst>
              <p:tags r:id="rId4"/>
            </p:custDataLst>
          </p:nvPr>
        </p:nvSpPr>
        <p:spPr>
          <a:xfrm>
            <a:off x="2016066" y="3956926"/>
            <a:ext cx="85199" cy="141997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06" name="文本框 27"/>
          <p:cNvSpPr txBox="1"/>
          <p:nvPr>
            <p:custDataLst>
              <p:tags r:id="rId5"/>
            </p:custDataLst>
          </p:nvPr>
        </p:nvSpPr>
        <p:spPr>
          <a:xfrm>
            <a:off x="2052599" y="4109581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60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现代：食品行业进入快速发展阶段，品种繁多，保质期长，营养丰富</a:t>
            </a:r>
            <a:endParaRPr lang="en-US" altLang="zh-CN" sz="160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8" name="对角圆角矩形 52"/>
          <p:cNvSpPr/>
          <p:nvPr>
            <p:custDataLst>
              <p:tags r:id="rId6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10" name="对角圆角矩形 53"/>
          <p:cNvSpPr/>
          <p:nvPr>
            <p:custDataLst>
              <p:tags r:id="rId7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12" name="直角三角形 54"/>
          <p:cNvSpPr/>
          <p:nvPr>
            <p:custDataLst>
              <p:tags r:id="rId8"/>
            </p:custDataLst>
          </p:nvPr>
        </p:nvSpPr>
        <p:spPr>
          <a:xfrm>
            <a:off x="2016066" y="1365052"/>
            <a:ext cx="85199" cy="141997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14" name="文本框 56"/>
          <p:cNvSpPr txBox="1"/>
          <p:nvPr>
            <p:custDataLst>
              <p:tags r:id="rId9"/>
            </p:custDataLst>
          </p:nvPr>
        </p:nvSpPr>
        <p:spPr>
          <a:xfrm>
            <a:off x="2052599" y="1510531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60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古代：食品行业以手工制作为主，品种单一，保质期短</a:t>
            </a:r>
            <a:endParaRPr lang="zh-CN" altLang="en-US" sz="160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6" name="对角圆角矩形 5"/>
          <p:cNvSpPr/>
          <p:nvPr>
            <p:custDataLst>
              <p:tags r:id="rId10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18" name="对角圆角矩形 6"/>
          <p:cNvSpPr/>
          <p:nvPr>
            <p:custDataLst>
              <p:tags r:id="rId11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20" name="直角三角形 7"/>
          <p:cNvSpPr/>
          <p:nvPr>
            <p:custDataLst>
              <p:tags r:id="rId12"/>
            </p:custDataLst>
          </p:nvPr>
        </p:nvSpPr>
        <p:spPr>
          <a:xfrm>
            <a:off x="2016066" y="2661315"/>
            <a:ext cx="85199" cy="141997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22" name="文本框 8"/>
          <p:cNvSpPr txBox="1"/>
          <p:nvPr>
            <p:custDataLst>
              <p:tags r:id="rId13"/>
            </p:custDataLst>
          </p:nvPr>
        </p:nvSpPr>
        <p:spPr>
          <a:xfrm>
            <a:off x="2052599" y="2813970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60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近代：随着工业革命的推进，食品生产逐渐机械化、规模化，品种逐渐丰富</a:t>
            </a:r>
            <a:endParaRPr lang="zh-CN" altLang="en-US" sz="160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4" name="对角圆角矩形 9"/>
          <p:cNvSpPr/>
          <p:nvPr>
            <p:custDataLst>
              <p:tags r:id="rId14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26" name="对角圆角矩形 10"/>
          <p:cNvSpPr/>
          <p:nvPr>
            <p:custDataLst>
              <p:tags r:id="rId15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28" name="直角三角形 11"/>
          <p:cNvSpPr/>
          <p:nvPr>
            <p:custDataLst>
              <p:tags r:id="rId16"/>
            </p:custDataLst>
          </p:nvPr>
        </p:nvSpPr>
        <p:spPr>
          <a:xfrm>
            <a:off x="2016066" y="5252537"/>
            <a:ext cx="85199" cy="141997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8930" name="文本框 12"/>
          <p:cNvSpPr txBox="1"/>
          <p:nvPr>
            <p:custDataLst>
              <p:tags r:id="rId17"/>
            </p:custDataLst>
          </p:nvPr>
        </p:nvSpPr>
        <p:spPr>
          <a:xfrm>
            <a:off x="2052599" y="5405192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 fontScale="95556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未来：食品行业将更加注重健康、营养、安全，发展绿色食品、有机食品等高端产品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  <p:sp>
        <p:nvSpPr>
          <p:cNvPr id="104896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食品行业的市场规模</a:t>
            </a:r>
            <a:endParaRPr lang="zh-CN" altLang="en-US"/>
          </a:p>
        </p:txBody>
      </p:sp>
      <p:sp>
        <p:nvSpPr>
          <p:cNvPr id="1048966" name="椭圆 262"/>
          <p:cNvSpPr/>
          <p:nvPr>
            <p:custDataLst>
              <p:tags r:id="rId2"/>
            </p:custDataLst>
          </p:nvPr>
        </p:nvSpPr>
        <p:spPr>
          <a:xfrm>
            <a:off x="2569289" y="4012839"/>
            <a:ext cx="7052933" cy="1845208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68" name="椭圆 263"/>
          <p:cNvSpPr/>
          <p:nvPr>
            <p:custDataLst>
              <p:tags r:id="rId3"/>
            </p:custDataLst>
          </p:nvPr>
        </p:nvSpPr>
        <p:spPr>
          <a:xfrm>
            <a:off x="3386278" y="4089901"/>
            <a:ext cx="5347427" cy="1584600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70" name="椭圆 264"/>
          <p:cNvSpPr/>
          <p:nvPr>
            <p:custDataLst>
              <p:tags r:id="rId4"/>
            </p:custDataLst>
          </p:nvPr>
        </p:nvSpPr>
        <p:spPr>
          <a:xfrm>
            <a:off x="4151266" y="4316703"/>
            <a:ext cx="3816590" cy="1130968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72" name="椭圆 265"/>
          <p:cNvSpPr/>
          <p:nvPr>
            <p:custDataLst>
              <p:tags r:id="rId5"/>
            </p:custDataLst>
          </p:nvPr>
        </p:nvSpPr>
        <p:spPr>
          <a:xfrm>
            <a:off x="4797840" y="4508420"/>
            <a:ext cx="2523202" cy="747699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74" name="椭圆 266"/>
          <p:cNvSpPr/>
          <p:nvPr>
            <p:custDataLst>
              <p:tags r:id="rId6"/>
            </p:custDataLst>
          </p:nvPr>
        </p:nvSpPr>
        <p:spPr>
          <a:xfrm>
            <a:off x="5460703" y="4704523"/>
            <a:ext cx="1451358" cy="430080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67"/>
          <p:cNvCxnSpPr/>
          <p:nvPr>
            <p:custDataLst>
              <p:tags r:id="rId7"/>
            </p:custDataLst>
          </p:nvPr>
        </p:nvCxnSpPr>
        <p:spPr>
          <a:xfrm flipH="1">
            <a:off x="3005977" y="4633099"/>
            <a:ext cx="0" cy="81242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76" name="椭圆 268"/>
          <p:cNvSpPr/>
          <p:nvPr>
            <p:custDataLst>
              <p:tags r:id="rId8"/>
            </p:custDataLst>
          </p:nvPr>
        </p:nvSpPr>
        <p:spPr>
          <a:xfrm flipV="1">
            <a:off x="2918264" y="4454539"/>
            <a:ext cx="167644" cy="16763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78" name="椭圆 269"/>
          <p:cNvSpPr/>
          <p:nvPr>
            <p:custDataLst>
              <p:tags r:id="rId9"/>
            </p:custDataLst>
          </p:nvPr>
        </p:nvSpPr>
        <p:spPr>
          <a:xfrm flipV="1">
            <a:off x="2958361" y="4495263"/>
            <a:ext cx="86862" cy="86858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80" name="椭圆 270"/>
          <p:cNvSpPr/>
          <p:nvPr>
            <p:custDataLst>
              <p:tags r:id="rId10"/>
            </p:custDataLst>
          </p:nvPr>
        </p:nvSpPr>
        <p:spPr>
          <a:xfrm flipV="1">
            <a:off x="7719953" y="3673889"/>
            <a:ext cx="100920" cy="10091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71"/>
          <p:cNvCxnSpPr/>
          <p:nvPr>
            <p:custDataLst>
              <p:tags r:id="rId11"/>
            </p:custDataLst>
          </p:nvPr>
        </p:nvCxnSpPr>
        <p:spPr>
          <a:xfrm flipH="1">
            <a:off x="7770702" y="3784157"/>
            <a:ext cx="0" cy="1845208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82" name="椭圆 272"/>
          <p:cNvSpPr/>
          <p:nvPr>
            <p:custDataLst>
              <p:tags r:id="rId12"/>
            </p:custDataLst>
          </p:nvPr>
        </p:nvSpPr>
        <p:spPr>
          <a:xfrm flipV="1">
            <a:off x="4099264" y="3553596"/>
            <a:ext cx="371599" cy="371588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73"/>
          <p:cNvCxnSpPr/>
          <p:nvPr>
            <p:custDataLst>
              <p:tags r:id="rId13"/>
            </p:custDataLst>
          </p:nvPr>
        </p:nvCxnSpPr>
        <p:spPr>
          <a:xfrm flipH="1">
            <a:off x="4284089" y="3955825"/>
            <a:ext cx="0" cy="975004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3" name="直接连接符 274"/>
          <p:cNvCxnSpPr/>
          <p:nvPr>
            <p:custDataLst>
              <p:tags r:id="rId14"/>
            </p:custDataLst>
          </p:nvPr>
        </p:nvCxnSpPr>
        <p:spPr>
          <a:xfrm flipH="1">
            <a:off x="7090922" y="3656346"/>
            <a:ext cx="0" cy="81242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84" name="椭圆 275"/>
          <p:cNvSpPr/>
          <p:nvPr>
            <p:custDataLst>
              <p:tags r:id="rId15"/>
            </p:custDataLst>
          </p:nvPr>
        </p:nvSpPr>
        <p:spPr>
          <a:xfrm flipV="1">
            <a:off x="7003209" y="3477786"/>
            <a:ext cx="167644" cy="16763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86" name="椭圆 276"/>
          <p:cNvSpPr/>
          <p:nvPr>
            <p:custDataLst>
              <p:tags r:id="rId16"/>
            </p:custDataLst>
          </p:nvPr>
        </p:nvSpPr>
        <p:spPr>
          <a:xfrm flipV="1">
            <a:off x="7043306" y="3518510"/>
            <a:ext cx="86862" cy="86858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88" name="椭圆 277"/>
          <p:cNvSpPr/>
          <p:nvPr>
            <p:custDataLst>
              <p:tags r:id="rId17"/>
            </p:custDataLst>
          </p:nvPr>
        </p:nvSpPr>
        <p:spPr>
          <a:xfrm flipV="1">
            <a:off x="3858052" y="4302920"/>
            <a:ext cx="100920" cy="100917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8"/>
          <p:cNvCxnSpPr/>
          <p:nvPr>
            <p:custDataLst>
              <p:tags r:id="rId18"/>
            </p:custDataLst>
          </p:nvPr>
        </p:nvCxnSpPr>
        <p:spPr>
          <a:xfrm flipH="1">
            <a:off x="3908800" y="4413188"/>
            <a:ext cx="0" cy="1066940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90" name="椭圆 279"/>
          <p:cNvSpPr/>
          <p:nvPr>
            <p:custDataLst>
              <p:tags r:id="rId19"/>
            </p:custDataLst>
          </p:nvPr>
        </p:nvSpPr>
        <p:spPr>
          <a:xfrm flipV="1">
            <a:off x="8431686" y="4529096"/>
            <a:ext cx="253121" cy="253113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80"/>
          <p:cNvCxnSpPr/>
          <p:nvPr>
            <p:custDataLst>
              <p:tags r:id="rId20"/>
            </p:custDataLst>
          </p:nvPr>
        </p:nvCxnSpPr>
        <p:spPr>
          <a:xfrm flipH="1">
            <a:off x="8556991" y="4809779"/>
            <a:ext cx="0" cy="395828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92" name="椭圆 281"/>
          <p:cNvSpPr/>
          <p:nvPr>
            <p:custDataLst>
              <p:tags r:id="rId21"/>
            </p:custDataLst>
          </p:nvPr>
        </p:nvSpPr>
        <p:spPr>
          <a:xfrm flipV="1">
            <a:off x="4999581" y="4827948"/>
            <a:ext cx="313537" cy="313526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9" name="直接连接符 282"/>
          <p:cNvCxnSpPr/>
          <p:nvPr>
            <p:custDataLst>
              <p:tags r:id="rId22"/>
            </p:custDataLst>
          </p:nvPr>
        </p:nvCxnSpPr>
        <p:spPr>
          <a:xfrm flipH="1">
            <a:off x="5153706" y="5191333"/>
            <a:ext cx="0" cy="69262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94" name="图形 15"/>
          <p:cNvSpPr/>
          <p:nvPr>
            <p:custDataLst>
              <p:tags r:id="rId23"/>
            </p:custDataLst>
          </p:nvPr>
        </p:nvSpPr>
        <p:spPr>
          <a:xfrm>
            <a:off x="5064113" y="4894986"/>
            <a:ext cx="179281" cy="174691"/>
          </a:xfrm>
          <a:custGeom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96" name="图形 19"/>
          <p:cNvSpPr/>
          <p:nvPr>
            <p:custDataLst>
              <p:tags r:id="rId24"/>
            </p:custDataLst>
          </p:nvPr>
        </p:nvSpPr>
        <p:spPr>
          <a:xfrm>
            <a:off x="8496845" y="4599893"/>
            <a:ext cx="122781" cy="110565"/>
          </a:xfrm>
          <a:custGeom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998" name="图形 27"/>
          <p:cNvSpPr/>
          <p:nvPr>
            <p:custDataLst>
              <p:tags r:id="rId25"/>
            </p:custDataLst>
          </p:nvPr>
        </p:nvSpPr>
        <p:spPr>
          <a:xfrm>
            <a:off x="4198255" y="3672635"/>
            <a:ext cx="173631" cy="133542"/>
          </a:xfrm>
          <a:custGeom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00" name="任意多边形: 形状 286"/>
          <p:cNvSpPr/>
          <p:nvPr>
            <p:custDataLst>
              <p:tags r:id="rId26"/>
            </p:custDataLst>
          </p:nvPr>
        </p:nvSpPr>
        <p:spPr>
          <a:xfrm>
            <a:off x="5451932" y="3623767"/>
            <a:ext cx="1287612" cy="1287618"/>
          </a:xfrm>
          <a:custGeom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blurRad="215900" sx="102000" sy="102000" algn="ctr" rotWithShape="0">
              <a:schemeClr val="accent1">
                <a:alpha val="40000"/>
              </a:schemeClr>
            </a:outerShdw>
          </a:effectLst>
          <a:scene3d>
            <a:camera prst="isometricOffAxis2Left"/>
            <a:lightRig rig="threePt" dir="t">
              <a:rot lat="0" lon="0" rev="10800000"/>
            </a:lightRig>
          </a:scene3d>
          <a:sp3d extrusionH="203200"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002" name="正文"/>
          <p:cNvSpPr txBox="1"/>
          <p:nvPr>
            <p:custDataLst>
              <p:tags r:id="rId27"/>
            </p:custDataLst>
          </p:nvPr>
        </p:nvSpPr>
        <p:spPr>
          <a:xfrm>
            <a:off x="838200" y="3693311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全球市场规模：超过万亿美元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4" name="正文"/>
          <p:cNvSpPr txBox="1"/>
          <p:nvPr>
            <p:custDataLst>
              <p:tags r:id="rId28"/>
            </p:custDataLst>
          </p:nvPr>
        </p:nvSpPr>
        <p:spPr>
          <a:xfrm>
            <a:off x="9285014" y="3693311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细分市场：饮料、零食、乳制品、肉类、蔬菜等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6" name="正文"/>
          <p:cNvSpPr txBox="1"/>
          <p:nvPr>
            <p:custDataLst>
              <p:tags r:id="rId29"/>
            </p:custDataLst>
          </p:nvPr>
        </p:nvSpPr>
        <p:spPr>
          <a:xfrm>
            <a:off x="7026390" y="1657730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增长速度：每年保持稳定增长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8" name="正文"/>
          <p:cNvSpPr txBox="1"/>
          <p:nvPr>
            <p:custDataLst>
              <p:tags r:id="rId30"/>
            </p:custDataLst>
          </p:nvPr>
        </p:nvSpPr>
        <p:spPr>
          <a:xfrm>
            <a:off x="3096824" y="1657730"/>
            <a:ext cx="2068855" cy="7754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中国市场规模：超过千亿元人民币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904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食品行业的市场结构</a:t>
            </a:r>
            <a:endParaRPr lang="zh-CN" altLang="en-US"/>
          </a:p>
        </p:txBody>
      </p:sp>
      <p:sp>
        <p:nvSpPr>
          <p:cNvPr id="1049044" name="矩形 3"/>
          <p:cNvSpPr/>
          <p:nvPr>
            <p:custDataLst>
              <p:tags r:id="rId2"/>
            </p:custDataLst>
          </p:nvPr>
        </p:nvSpPr>
        <p:spPr>
          <a:xfrm>
            <a:off x="1564041" y="1364400"/>
            <a:ext cx="9598208" cy="1055296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46" name="矩形 13"/>
          <p:cNvSpPr/>
          <p:nvPr>
            <p:custDataLst>
              <p:tags r:id="rId3"/>
            </p:custDataLst>
          </p:nvPr>
        </p:nvSpPr>
        <p:spPr>
          <a:xfrm>
            <a:off x="1029812" y="1364400"/>
            <a:ext cx="260300" cy="1055296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48" name="文本框 4"/>
          <p:cNvSpPr txBox="1"/>
          <p:nvPr>
            <p:custDataLst>
              <p:tags r:id="rId4"/>
            </p:custDataLst>
          </p:nvPr>
        </p:nvSpPr>
        <p:spPr>
          <a:xfrm>
            <a:off x="1838861" y="1455579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食品行业的市场规模：全球市场规模庞大，增长迅速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0" name="矩形 39"/>
          <p:cNvSpPr/>
          <p:nvPr>
            <p:custDataLst>
              <p:tags r:id="rId5"/>
            </p:custDataLst>
          </p:nvPr>
        </p:nvSpPr>
        <p:spPr>
          <a:xfrm>
            <a:off x="1564041" y="2617142"/>
            <a:ext cx="9598208" cy="1055296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52" name="矩形 5"/>
          <p:cNvSpPr/>
          <p:nvPr>
            <p:custDataLst>
              <p:tags r:id="rId6"/>
            </p:custDataLst>
          </p:nvPr>
        </p:nvSpPr>
        <p:spPr>
          <a:xfrm>
            <a:off x="1029812" y="2617142"/>
            <a:ext cx="260300" cy="1055296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54" name="文本框 41"/>
          <p:cNvSpPr txBox="1"/>
          <p:nvPr>
            <p:custDataLst>
              <p:tags r:id="rId7"/>
            </p:custDataLst>
          </p:nvPr>
        </p:nvSpPr>
        <p:spPr>
          <a:xfrm>
            <a:off x="1838861" y="2708320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食品行业的市场细分：包括饮料、乳制品、肉类、蔬菜、水果等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6" name="矩形 12"/>
          <p:cNvSpPr/>
          <p:nvPr>
            <p:custDataLst>
              <p:tags r:id="rId8"/>
            </p:custDataLst>
          </p:nvPr>
        </p:nvSpPr>
        <p:spPr>
          <a:xfrm>
            <a:off x="1564041" y="3869884"/>
            <a:ext cx="9598208" cy="1055296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58" name="矩形 17"/>
          <p:cNvSpPr/>
          <p:nvPr>
            <p:custDataLst>
              <p:tags r:id="rId9"/>
            </p:custDataLst>
          </p:nvPr>
        </p:nvSpPr>
        <p:spPr>
          <a:xfrm>
            <a:off x="1029812" y="3869884"/>
            <a:ext cx="260300" cy="1055296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60" name="文本框 19"/>
          <p:cNvSpPr txBox="1"/>
          <p:nvPr>
            <p:custDataLst>
              <p:tags r:id="rId10"/>
            </p:custDataLst>
          </p:nvPr>
        </p:nvSpPr>
        <p:spPr>
          <a:xfrm>
            <a:off x="1838861" y="3961062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食品行业的竞争格局：竞争激烈，品牌众多，市场集中度较高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2" name="矩形 49"/>
          <p:cNvSpPr/>
          <p:nvPr>
            <p:custDataLst>
              <p:tags r:id="rId11"/>
            </p:custDataLst>
          </p:nvPr>
        </p:nvSpPr>
        <p:spPr>
          <a:xfrm>
            <a:off x="1564041" y="5121984"/>
            <a:ext cx="9598208" cy="1055296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64" name="矩形 26"/>
          <p:cNvSpPr/>
          <p:nvPr>
            <p:custDataLst>
              <p:tags r:id="rId12"/>
            </p:custDataLst>
          </p:nvPr>
        </p:nvSpPr>
        <p:spPr>
          <a:xfrm>
            <a:off x="1029812" y="5121984"/>
            <a:ext cx="260300" cy="1055296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66" name="文本框 27"/>
          <p:cNvSpPr txBox="1"/>
          <p:nvPr>
            <p:custDataLst>
              <p:tags r:id="rId13"/>
            </p:custDataLst>
          </p:nvPr>
        </p:nvSpPr>
        <p:spPr>
          <a:xfrm>
            <a:off x="1838861" y="5213162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食品行业的发展趋势：健康、绿色、有机、功能性食品越来越受到消费者青睐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10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食品行业的发展趋势</a:t>
            </a:r>
            <a:endParaRPr lang="zh-CN" altLang="en-US"/>
          </a:p>
        </p:txBody>
      </p:sp>
      <p:sp>
        <p:nvSpPr>
          <p:cNvPr id="1049102" name="矩形 31"/>
          <p:cNvSpPr/>
          <p:nvPr>
            <p:custDataLst>
              <p:tags r:id="rId2"/>
            </p:custDataLst>
          </p:nvPr>
        </p:nvSpPr>
        <p:spPr>
          <a:xfrm>
            <a:off x="2641618" y="1364400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健康化：消费者越来越关注食品的健康和安全，低糖、低脂、低盐、高纤维等健康食品越来越受欢迎。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4" name="矩形 4"/>
          <p:cNvSpPr/>
          <p:nvPr>
            <p:custDataLst>
              <p:tags r:id="rId3"/>
            </p:custDataLst>
          </p:nvPr>
        </p:nvSpPr>
        <p:spPr>
          <a:xfrm>
            <a:off x="2641618" y="2613620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定制化：随着消费者对个性化需求的增加，定制化食品越来越受到关注，如定制化营养餐、定制化零食等。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6" name="矩形 5"/>
          <p:cNvSpPr/>
          <p:nvPr>
            <p:custDataLst>
              <p:tags r:id="rId4"/>
            </p:custDataLst>
          </p:nvPr>
        </p:nvSpPr>
        <p:spPr>
          <a:xfrm>
            <a:off x="2641618" y="3862839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智能化：随着科技的发展，智能化食品越来越受到关注，如智能食品包装、智能食品生产设备等。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8" name="矩形 7"/>
          <p:cNvSpPr/>
          <p:nvPr>
            <p:custDataLst>
              <p:tags r:id="rId5"/>
            </p:custDataLst>
          </p:nvPr>
        </p:nvSpPr>
        <p:spPr>
          <a:xfrm>
            <a:off x="2641618" y="5112059"/>
            <a:ext cx="6909778" cy="1065541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绿色化：随着环保意识的提高，绿色食品越来越受到关注，如有机食品、绿色食品等。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142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35800" y="3148536"/>
            <a:ext cx="6477000" cy="1676364"/>
          </a:xfrm>
        </p:spPr>
        <p:txBody>
          <a:bodyPr/>
          <a:lstStyle/>
          <a:p>
            <a:r>
              <a:rPr lang="zh-CN" altLang="en-US"/>
              <a:t>食品行业市场细分</a:t>
            </a:r>
            <a:endParaRPr lang="zh-CN" altLang="en-US"/>
          </a:p>
        </p:txBody>
      </p:sp>
      <p:sp>
        <p:nvSpPr>
          <p:cNvPr id="1049144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35800" y="1567800"/>
            <a:ext cx="6477000" cy="1224000"/>
          </a:xfrm>
        </p:spPr>
        <p:txBody>
          <a:bodyPr/>
          <a:lstStyle/>
          <a:p>
            <a:r>
              <a:rPr lang="en-US" altLang="zh-CN"/>
              <a:t>02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17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按照产品类型细分</a:t>
            </a:r>
            <a:endParaRPr lang="zh-CN" altLang="en-US"/>
          </a:p>
        </p:txBody>
      </p:sp>
      <p:cxnSp>
        <p:nvCxnSpPr>
          <p:cNvPr id="3145751" name="直接连接符 97"/>
          <p:cNvCxnSpPr/>
          <p:nvPr>
            <p:custDataLst>
              <p:tags r:id="rId2"/>
            </p:custDataLst>
          </p:nvPr>
        </p:nvCxnSpPr>
        <p:spPr>
          <a:xfrm flipV="1">
            <a:off x="10338912" y="2534372"/>
            <a:ext cx="3046" cy="1150125"/>
          </a:xfrm>
          <a:prstGeom prst="line">
            <a:avLst/>
          </a:prstGeom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3" name="直接连接符 31"/>
          <p:cNvCxnSpPr/>
          <p:nvPr>
            <p:custDataLst>
              <p:tags r:id="rId3"/>
            </p:custDataLst>
          </p:nvPr>
        </p:nvCxnSpPr>
        <p:spPr>
          <a:xfrm flipH="1">
            <a:off x="9420275" y="3760035"/>
            <a:ext cx="609" cy="329564"/>
          </a:xfrm>
          <a:prstGeom prst="line">
            <a:avLst/>
          </a:prstGeom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5" name="直接连接符 100"/>
          <p:cNvCxnSpPr/>
          <p:nvPr>
            <p:custDataLst>
              <p:tags r:id="rId4"/>
            </p:custDataLst>
          </p:nvPr>
        </p:nvCxnSpPr>
        <p:spPr>
          <a:xfrm flipV="1">
            <a:off x="8480316" y="3214822"/>
            <a:ext cx="3655" cy="505007"/>
          </a:xfrm>
          <a:prstGeom prst="line">
            <a:avLst/>
          </a:prstGeom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7" name="直接连接符 83"/>
          <p:cNvCxnSpPr/>
          <p:nvPr>
            <p:custDataLst>
              <p:tags r:id="rId5"/>
            </p:custDataLst>
          </p:nvPr>
        </p:nvCxnSpPr>
        <p:spPr>
          <a:xfrm flipV="1">
            <a:off x="7565942" y="3699726"/>
            <a:ext cx="1828" cy="1411461"/>
          </a:xfrm>
          <a:prstGeom prst="line">
            <a:avLst/>
          </a:prstGeom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9" name="直接连接符 96"/>
          <p:cNvCxnSpPr/>
          <p:nvPr>
            <p:custDataLst>
              <p:tags r:id="rId6"/>
            </p:custDataLst>
          </p:nvPr>
        </p:nvCxnSpPr>
        <p:spPr>
          <a:xfrm flipV="1">
            <a:off x="6616846" y="2363194"/>
            <a:ext cx="3655" cy="1278052"/>
          </a:xfrm>
          <a:prstGeom prst="line">
            <a:avLst/>
          </a:prstGeom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1" name="直接连接符 6"/>
          <p:cNvCxnSpPr/>
          <p:nvPr>
            <p:custDataLst>
              <p:tags r:id="rId7"/>
            </p:custDataLst>
          </p:nvPr>
        </p:nvCxnSpPr>
        <p:spPr>
          <a:xfrm flipH="1">
            <a:off x="5688461" y="3745415"/>
            <a:ext cx="0" cy="537293"/>
          </a:xfrm>
          <a:prstGeom prst="line">
            <a:avLst/>
          </a:prstGeom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3" name="直接连接符 4"/>
          <p:cNvCxnSpPr/>
          <p:nvPr>
            <p:custDataLst>
              <p:tags r:id="rId8"/>
            </p:custDataLst>
          </p:nvPr>
        </p:nvCxnSpPr>
        <p:spPr>
          <a:xfrm flipH="1">
            <a:off x="4749111" y="3388437"/>
            <a:ext cx="3655" cy="256463"/>
          </a:xfrm>
          <a:prstGeom prst="line">
            <a:avLst/>
          </a:prstGeom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5" name="直接连接符 84"/>
          <p:cNvCxnSpPr/>
          <p:nvPr>
            <p:custDataLst>
              <p:tags r:id="rId9"/>
            </p:custDataLst>
          </p:nvPr>
        </p:nvCxnSpPr>
        <p:spPr>
          <a:xfrm flipV="1">
            <a:off x="3826209" y="3699726"/>
            <a:ext cx="3655" cy="1074587"/>
          </a:xfrm>
          <a:prstGeom prst="line">
            <a:avLst/>
          </a:prstGeom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7" name="直接连接符 32"/>
          <p:cNvCxnSpPr/>
          <p:nvPr>
            <p:custDataLst>
              <p:tags r:id="rId10"/>
            </p:custDataLst>
          </p:nvPr>
        </p:nvCxnSpPr>
        <p:spPr>
          <a:xfrm>
            <a:off x="2892951" y="2750021"/>
            <a:ext cx="609" cy="894880"/>
          </a:xfrm>
          <a:prstGeom prst="line">
            <a:avLst/>
          </a:prstGeom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9" name="直接连接符 91"/>
          <p:cNvCxnSpPr/>
          <p:nvPr>
            <p:custDataLst>
              <p:tags r:id="rId11"/>
            </p:custDataLst>
          </p:nvPr>
        </p:nvCxnSpPr>
        <p:spPr>
          <a:xfrm flipV="1">
            <a:off x="1958475" y="3719829"/>
            <a:ext cx="609" cy="176661"/>
          </a:xfrm>
          <a:prstGeom prst="line">
            <a:avLst/>
          </a:prstGeom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180" name="正文"/>
          <p:cNvSpPr txBox="1"/>
          <p:nvPr>
            <p:custDataLst>
              <p:tags r:id="rId12"/>
            </p:custDataLst>
          </p:nvPr>
        </p:nvSpPr>
        <p:spPr>
          <a:xfrm>
            <a:off x="2029749" y="1800924"/>
            <a:ext cx="1727015" cy="69141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肉类：猪肉、牛肉、鸡肉等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2" name="正文"/>
          <p:cNvSpPr txBox="1"/>
          <p:nvPr>
            <p:custDataLst>
              <p:tags r:id="rId13"/>
            </p:custDataLst>
          </p:nvPr>
        </p:nvSpPr>
        <p:spPr>
          <a:xfrm>
            <a:off x="3887736" y="2440559"/>
            <a:ext cx="1727015" cy="69141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水果类：苹果、香蕉、橙子等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4" name="正文"/>
          <p:cNvSpPr txBox="1"/>
          <p:nvPr>
            <p:custDataLst>
              <p:tags r:id="rId14"/>
            </p:custDataLst>
          </p:nvPr>
        </p:nvSpPr>
        <p:spPr>
          <a:xfrm>
            <a:off x="5755470" y="1418361"/>
            <a:ext cx="1727015" cy="69141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饮料类：矿泉水、果汁、碳酸饮料等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6" name="正文"/>
          <p:cNvSpPr txBox="1"/>
          <p:nvPr>
            <p:custDataLst>
              <p:tags r:id="rId15"/>
            </p:custDataLst>
          </p:nvPr>
        </p:nvSpPr>
        <p:spPr>
          <a:xfrm>
            <a:off x="7618941" y="2259634"/>
            <a:ext cx="1727015" cy="69141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调味品类：酱油、醋、味精等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8" name="正文"/>
          <p:cNvSpPr txBox="1"/>
          <p:nvPr>
            <p:custDataLst>
              <p:tags r:id="rId16"/>
            </p:custDataLst>
          </p:nvPr>
        </p:nvSpPr>
        <p:spPr>
          <a:xfrm>
            <a:off x="9476928" y="1587712"/>
            <a:ext cx="1727015" cy="69141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零食类：薯片、糖果、坚果等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0" name="正文"/>
          <p:cNvSpPr txBox="1"/>
          <p:nvPr>
            <p:custDataLst>
              <p:tags r:id="rId17"/>
            </p:custDataLst>
          </p:nvPr>
        </p:nvSpPr>
        <p:spPr>
          <a:xfrm>
            <a:off x="1095272" y="4148080"/>
            <a:ext cx="1727015" cy="78218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谷物类：大米、面粉、玉米等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2" name="正文"/>
          <p:cNvSpPr txBox="1"/>
          <p:nvPr>
            <p:custDataLst>
              <p:tags r:id="rId18"/>
            </p:custDataLst>
          </p:nvPr>
        </p:nvSpPr>
        <p:spPr>
          <a:xfrm>
            <a:off x="2964834" y="5011283"/>
            <a:ext cx="1727015" cy="78218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蔬菜类：白菜、土豆、西红柿等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4" name="正文"/>
          <p:cNvSpPr txBox="1"/>
          <p:nvPr>
            <p:custDataLst>
              <p:tags r:id="rId19"/>
            </p:custDataLst>
          </p:nvPr>
        </p:nvSpPr>
        <p:spPr>
          <a:xfrm>
            <a:off x="4825258" y="4511149"/>
            <a:ext cx="1727015" cy="78218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乳制品类：牛奶、酸奶、奶酪等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6" name="正文"/>
          <p:cNvSpPr txBox="1"/>
          <p:nvPr>
            <p:custDataLst>
              <p:tags r:id="rId20"/>
            </p:custDataLst>
          </p:nvPr>
        </p:nvSpPr>
        <p:spPr>
          <a:xfrm>
            <a:off x="6703349" y="5341456"/>
            <a:ext cx="1727015" cy="78218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糖果类：巧克力、糖果、口香糖等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8" name="正文"/>
          <p:cNvSpPr txBox="1"/>
          <p:nvPr>
            <p:custDataLst>
              <p:tags r:id="rId21"/>
            </p:custDataLst>
          </p:nvPr>
        </p:nvSpPr>
        <p:spPr>
          <a:xfrm>
            <a:off x="8557072" y="4329005"/>
            <a:ext cx="1727015" cy="78218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食用油类：花生油、橄榄油、大豆油等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cxnSp>
        <p:nvCxnSpPr>
          <p:cNvPr id="3145771" name="直接箭头连接符 183"/>
          <p:cNvCxnSpPr/>
          <p:nvPr>
            <p:custDataLst>
              <p:tags r:id="rId22"/>
            </p:custDataLst>
          </p:nvPr>
        </p:nvCxnSpPr>
        <p:spPr>
          <a:xfrm>
            <a:off x="838200" y="3702772"/>
            <a:ext cx="10516209" cy="0"/>
          </a:xfrm>
          <a:prstGeom prst="straightConnector1">
            <a:avLst/>
          </a:prstGeom>
          <a:ln w="19050">
            <a:gradFill>
              <a:gsLst>
                <a:gs pos="0">
                  <a:schemeClr val="accent1"/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200" name="椭圆 23"/>
          <p:cNvSpPr/>
          <p:nvPr>
            <p:custDataLst>
              <p:tags r:id="rId23"/>
            </p:custDataLst>
          </p:nvPr>
        </p:nvSpPr>
        <p:spPr>
          <a:xfrm flipV="1">
            <a:off x="10276167" y="3636981"/>
            <a:ext cx="127783" cy="127783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1049202" name="椭圆 21"/>
          <p:cNvSpPr/>
          <p:nvPr>
            <p:custDataLst>
              <p:tags r:id="rId24"/>
            </p:custDataLst>
          </p:nvPr>
        </p:nvSpPr>
        <p:spPr>
          <a:xfrm flipV="1">
            <a:off x="7502588" y="3636981"/>
            <a:ext cx="127783" cy="127783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1049204" name="椭圆 22"/>
          <p:cNvSpPr/>
          <p:nvPr>
            <p:custDataLst>
              <p:tags r:id="rId25"/>
            </p:custDataLst>
          </p:nvPr>
        </p:nvSpPr>
        <p:spPr>
          <a:xfrm flipV="1">
            <a:off x="9356311" y="3636981"/>
            <a:ext cx="127783" cy="127783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1049206" name="椭圆 20"/>
          <p:cNvSpPr/>
          <p:nvPr>
            <p:custDataLst>
              <p:tags r:id="rId26"/>
            </p:custDataLst>
          </p:nvPr>
        </p:nvSpPr>
        <p:spPr>
          <a:xfrm flipV="1">
            <a:off x="8418180" y="3636981"/>
            <a:ext cx="127783" cy="127783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1049208" name="椭圆 13"/>
          <p:cNvSpPr/>
          <p:nvPr>
            <p:custDataLst>
              <p:tags r:id="rId27"/>
            </p:custDataLst>
          </p:nvPr>
        </p:nvSpPr>
        <p:spPr>
          <a:xfrm flipV="1">
            <a:off x="6554710" y="3636981"/>
            <a:ext cx="127783" cy="127783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1049210" name="椭圆 14"/>
          <p:cNvSpPr/>
          <p:nvPr>
            <p:custDataLst>
              <p:tags r:id="rId28"/>
            </p:custDataLst>
          </p:nvPr>
        </p:nvSpPr>
        <p:spPr>
          <a:xfrm flipV="1">
            <a:off x="5624498" y="3636981"/>
            <a:ext cx="127783" cy="127783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1049212" name="椭圆 15"/>
          <p:cNvSpPr/>
          <p:nvPr>
            <p:custDataLst>
              <p:tags r:id="rId29"/>
            </p:custDataLst>
          </p:nvPr>
        </p:nvSpPr>
        <p:spPr>
          <a:xfrm flipV="1">
            <a:off x="4686975" y="3636981"/>
            <a:ext cx="127783" cy="127783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1049214" name="椭圆 17"/>
          <p:cNvSpPr/>
          <p:nvPr>
            <p:custDataLst>
              <p:tags r:id="rId30"/>
            </p:custDataLst>
          </p:nvPr>
        </p:nvSpPr>
        <p:spPr>
          <a:xfrm flipV="1">
            <a:off x="3764073" y="3636981"/>
            <a:ext cx="127783" cy="127783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1049216" name="椭圆 18"/>
          <p:cNvSpPr/>
          <p:nvPr>
            <p:custDataLst>
              <p:tags r:id="rId31"/>
            </p:custDataLst>
          </p:nvPr>
        </p:nvSpPr>
        <p:spPr>
          <a:xfrm flipV="1">
            <a:off x="2828988" y="3636981"/>
            <a:ext cx="127783" cy="127783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1049218" name="椭圆 19"/>
          <p:cNvSpPr/>
          <p:nvPr>
            <p:custDataLst>
              <p:tags r:id="rId32"/>
            </p:custDataLst>
          </p:nvPr>
        </p:nvSpPr>
        <p:spPr>
          <a:xfrm flipV="1">
            <a:off x="1894512" y="3636981"/>
            <a:ext cx="127783" cy="127783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olidFill>
                <a:schemeClr val="accent1"/>
              </a:solidFill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4925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按照消费人群细分</a:t>
            </a:r>
            <a:endParaRPr lang="zh-CN" altLang="en-US"/>
          </a:p>
        </p:txBody>
      </p:sp>
      <p:sp>
        <p:nvSpPr>
          <p:cNvPr id="1049254" name="正文"/>
          <p:cNvSpPr txBox="1"/>
          <p:nvPr>
            <p:custDataLst>
              <p:tags r:id="rId2"/>
            </p:custDataLst>
          </p:nvPr>
        </p:nvSpPr>
        <p:spPr>
          <a:xfrm>
            <a:off x="2847421" y="1364400"/>
            <a:ext cx="6497157" cy="8589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儿童食品：针对儿童的营养需求和口味偏好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6" name="正文"/>
          <p:cNvSpPr txBox="1"/>
          <p:nvPr>
            <p:custDataLst>
              <p:tags r:id="rId3"/>
            </p:custDataLst>
          </p:nvPr>
        </p:nvSpPr>
        <p:spPr>
          <a:xfrm>
            <a:off x="2847421" y="2352970"/>
            <a:ext cx="6497157" cy="8589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青少年食品：针对青少年的成长需求和口味偏好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8" name="正文"/>
          <p:cNvSpPr txBox="1"/>
          <p:nvPr>
            <p:custDataLst>
              <p:tags r:id="rId4"/>
            </p:custDataLst>
          </p:nvPr>
        </p:nvSpPr>
        <p:spPr>
          <a:xfrm>
            <a:off x="2847421" y="3341539"/>
            <a:ext cx="6497157" cy="8589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成年人食品：针对成年人的健康需求和口味偏好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0" name="正文"/>
          <p:cNvSpPr txBox="1"/>
          <p:nvPr>
            <p:custDataLst>
              <p:tags r:id="rId5"/>
            </p:custDataLst>
          </p:nvPr>
        </p:nvSpPr>
        <p:spPr>
          <a:xfrm>
            <a:off x="2847421" y="4330109"/>
            <a:ext cx="6497157" cy="8589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老年人食品：针对老年人的健康需求和口味偏好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2" name="正文"/>
          <p:cNvSpPr txBox="1"/>
          <p:nvPr>
            <p:custDataLst>
              <p:tags r:id="rId6"/>
            </p:custDataLst>
          </p:nvPr>
        </p:nvSpPr>
        <p:spPr>
          <a:xfrm>
            <a:off x="2847421" y="5318679"/>
            <a:ext cx="6497157" cy="8589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特殊人群食品：针对孕妇、哺乳期妇女、运动员等特殊人群的营养需求和口味偏好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29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按照销售渠道细分</a:t>
            </a:r>
            <a:endParaRPr lang="zh-CN" altLang="en-US"/>
          </a:p>
        </p:txBody>
      </p:sp>
      <p:sp>
        <p:nvSpPr>
          <p:cNvPr id="1049298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0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2" name="任意多边形 18"/>
          <p:cNvSpPr/>
          <p:nvPr>
            <p:custDataLst>
              <p:tags r:id="rId4"/>
            </p:custDataLst>
          </p:nvPr>
        </p:nvSpPr>
        <p:spPr>
          <a:xfrm>
            <a:off x="6428049" y="2390278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4" name="任意多边形 19"/>
          <p:cNvSpPr/>
          <p:nvPr>
            <p:custDataLst>
              <p:tags r:id="rId5"/>
            </p:custDataLst>
          </p:nvPr>
        </p:nvSpPr>
        <p:spPr>
          <a:xfrm flipV="1">
            <a:off x="6305796" y="1777170"/>
            <a:ext cx="2386711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6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8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0" name="任意多边形 4"/>
          <p:cNvSpPr/>
          <p:nvPr>
            <p:custDataLst>
              <p:tags r:id="rId8"/>
            </p:custDataLst>
          </p:nvPr>
        </p:nvSpPr>
        <p:spPr>
          <a:xfrm>
            <a:off x="961067" y="2390278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2" name="任意多边形 5"/>
          <p:cNvSpPr/>
          <p:nvPr>
            <p:custDataLst>
              <p:tags r:id="rId9"/>
            </p:custDataLst>
          </p:nvPr>
        </p:nvSpPr>
        <p:spPr>
          <a:xfrm flipV="1">
            <a:off x="838200" y="1777170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961067" y="3070349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超市：大型超市、连锁超市、社区超市等</a:t>
            </a: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428049" y="3070349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专卖店：品牌专卖店、特色食品店等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18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0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2" name="任意多边形 11"/>
          <p:cNvSpPr/>
          <p:nvPr>
            <p:custDataLst>
              <p:tags r:id="rId14"/>
            </p:custDataLst>
          </p:nvPr>
        </p:nvSpPr>
        <p:spPr>
          <a:xfrm>
            <a:off x="3764900" y="2401951"/>
            <a:ext cx="2141688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4" name="任意多边形 12"/>
          <p:cNvSpPr/>
          <p:nvPr>
            <p:custDataLst>
              <p:tags r:id="rId15"/>
            </p:custDataLst>
          </p:nvPr>
        </p:nvSpPr>
        <p:spPr>
          <a:xfrm flipV="1">
            <a:off x="3642647" y="1790072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6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8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0" name="任意多边形 25"/>
          <p:cNvSpPr/>
          <p:nvPr>
            <p:custDataLst>
              <p:tags r:id="rId18"/>
            </p:custDataLst>
          </p:nvPr>
        </p:nvSpPr>
        <p:spPr>
          <a:xfrm>
            <a:off x="9090584" y="2425910"/>
            <a:ext cx="2143084" cy="3232078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2" name="任意多边形 26"/>
          <p:cNvSpPr/>
          <p:nvPr>
            <p:custDataLst>
              <p:tags r:id="rId19"/>
            </p:custDataLst>
          </p:nvPr>
        </p:nvSpPr>
        <p:spPr>
          <a:xfrm flipV="1">
            <a:off x="8968945" y="1814031"/>
            <a:ext cx="2385315" cy="114693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091198" y="3105981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线上销售：电商平台、官方网站、社交媒体等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3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764900" y="3082021"/>
            <a:ext cx="2141688" cy="192962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便利店：便利店、小型超市等</a:t>
            </a:r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37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按照地区细分</a:t>
            </a:r>
            <a:endParaRPr lang="zh-CN" altLang="en-US"/>
          </a:p>
        </p:txBody>
      </p:sp>
      <p:sp>
        <p:nvSpPr>
          <p:cNvPr id="1049372" name="圆角矩形 3"/>
          <p:cNvSpPr/>
          <p:nvPr>
            <p:custDataLst>
              <p:tags r:id="rId2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4" name="圆角矩形 4"/>
          <p:cNvSpPr/>
          <p:nvPr>
            <p:custDataLst>
              <p:tags r:id="rId3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76" name="圆角矩形 5"/>
          <p:cNvSpPr/>
          <p:nvPr>
            <p:custDataLst>
              <p:tags r:id="rId4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8" name="圆角矩形 6"/>
          <p:cNvSpPr/>
          <p:nvPr>
            <p:custDataLst>
              <p:tags r:id="rId5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80" name="圆角矩形 9"/>
          <p:cNvSpPr/>
          <p:nvPr>
            <p:custDataLst>
              <p:tags r:id="rId6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2" name="圆角矩形 10"/>
          <p:cNvSpPr/>
          <p:nvPr>
            <p:custDataLst>
              <p:tags r:id="rId7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84" name="圆角矩形 11"/>
          <p:cNvSpPr/>
          <p:nvPr>
            <p:custDataLst>
              <p:tags r:id="rId8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6" name="圆角矩形 12"/>
          <p:cNvSpPr/>
          <p:nvPr>
            <p:custDataLst>
              <p:tags r:id="rId9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88" name="文本框 7"/>
          <p:cNvSpPr txBox="1"/>
          <p:nvPr>
            <p:custDataLst>
              <p:tags r:id="rId10"/>
            </p:custDataLst>
          </p:nvPr>
        </p:nvSpPr>
        <p:spPr>
          <a:xfrm>
            <a:off x="1280068" y="3906372"/>
            <a:ext cx="10071997" cy="926380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针对性策略：针对不同地区的子市场，制定不同的产品策略和营销策略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390" name="文本框 8"/>
          <p:cNvSpPr txBox="1"/>
          <p:nvPr>
            <p:custDataLst>
              <p:tags r:id="rId11"/>
            </p:custDataLst>
          </p:nvPr>
        </p:nvSpPr>
        <p:spPr>
          <a:xfrm>
            <a:off x="1280068" y="5127467"/>
            <a:ext cx="10071997" cy="92561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案例分析：分析某个食品企业在不同地区的市场细分和策略，以说明地区细分的重要性和效果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392" name="文本框 13"/>
          <p:cNvSpPr txBox="1"/>
          <p:nvPr>
            <p:custDataLst>
              <p:tags r:id="rId12"/>
            </p:custDataLst>
          </p:nvPr>
        </p:nvSpPr>
        <p:spPr>
          <a:xfrm>
            <a:off x="1280068" y="1488627"/>
            <a:ext cx="10071997" cy="926380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地区差异：不同地区的消费者口味、饮食习惯、购买力等存在差异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394" name="文本框 14"/>
          <p:cNvSpPr txBox="1"/>
          <p:nvPr>
            <p:custDataLst>
              <p:tags r:id="rId13"/>
            </p:custDataLst>
          </p:nvPr>
        </p:nvSpPr>
        <p:spPr>
          <a:xfrm>
            <a:off x="1280068" y="2710945"/>
            <a:ext cx="10071997" cy="92561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市场细分：根据不同地区的特点，将市场划分为多个子市场</a:t>
            </a:r>
            <a:endParaRPr lang="zh-CN" altLang="en-US" sz="2400">
              <a:latin typeface="+mn-ea"/>
              <a:ea typeface="+mn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49428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35800" y="3148536"/>
            <a:ext cx="6477000" cy="1676364"/>
          </a:xfrm>
        </p:spPr>
        <p:txBody>
          <a:bodyPr/>
          <a:lstStyle/>
          <a:p>
            <a:r>
              <a:rPr lang="zh-CN" altLang="en-US"/>
              <a:t>食品行业产品策略</a:t>
            </a:r>
            <a:endParaRPr lang="zh-CN" altLang="en-US"/>
          </a:p>
        </p:txBody>
      </p:sp>
      <p:sp>
        <p:nvSpPr>
          <p:cNvPr id="1049430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35800" y="1567800"/>
            <a:ext cx="6477000" cy="1224000"/>
          </a:xfrm>
        </p:spPr>
        <p:txBody>
          <a:bodyPr/>
          <a:lstStyle/>
          <a:p>
            <a:r>
              <a:rPr lang="en-US" altLang="zh-CN"/>
              <a:t>03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3" name=""/>
        <p:cNvGrpSpPr/>
        <p:nvPr/>
      </p:nvGrpSpPr>
      <p:grpSpPr>
        <a:xfrm>
          <a:off x="0" y="0"/>
          <a:ext cx="0" cy="0"/>
        </a:xfrm>
      </p:grpSpPr>
      <p:sp>
        <p:nvSpPr>
          <p:cNvPr id="104946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产品定位策略</a:t>
            </a:r>
            <a:endParaRPr lang="zh-CN" altLang="en-US"/>
          </a:p>
        </p:txBody>
      </p:sp>
      <p:sp>
        <p:nvSpPr>
          <p:cNvPr id="1049466" name="矩形 5"/>
          <p:cNvSpPr/>
          <p:nvPr>
            <p:custDataLst>
              <p:tags r:id="rId2"/>
            </p:custDataLst>
          </p:nvPr>
        </p:nvSpPr>
        <p:spPr>
          <a:xfrm>
            <a:off x="838200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468" name="矩形 10"/>
          <p:cNvSpPr/>
          <p:nvPr>
            <p:custDataLst>
              <p:tags r:id="rId3"/>
            </p:custDataLst>
          </p:nvPr>
        </p:nvSpPr>
        <p:spPr>
          <a:xfrm>
            <a:off x="1178143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470" name="TextBox 2"/>
          <p:cNvSpPr txBox="1"/>
          <p:nvPr>
            <p:custDataLst>
              <p:tags r:id="rId4"/>
            </p:custDataLst>
          </p:nvPr>
        </p:nvSpPr>
        <p:spPr>
          <a:xfrm>
            <a:off x="986772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目标市场：明确产品的目标消费群体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472" name="矩形 6"/>
          <p:cNvSpPr/>
          <p:nvPr>
            <p:custDataLst>
              <p:tags r:id="rId5"/>
            </p:custDataLst>
          </p:nvPr>
        </p:nvSpPr>
        <p:spPr>
          <a:xfrm>
            <a:off x="3521057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474" name="矩形 11"/>
          <p:cNvSpPr/>
          <p:nvPr>
            <p:custDataLst>
              <p:tags r:id="rId6"/>
            </p:custDataLst>
          </p:nvPr>
        </p:nvSpPr>
        <p:spPr>
          <a:xfrm>
            <a:off x="3879342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476" name="TextBox 2"/>
          <p:cNvSpPr txBox="1"/>
          <p:nvPr>
            <p:custDataLst>
              <p:tags r:id="rId7"/>
            </p:custDataLst>
          </p:nvPr>
        </p:nvSpPr>
        <p:spPr>
          <a:xfrm>
            <a:off x="3669017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产品差异化：通过独特的产品特性或功能吸引消费者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478" name="矩形 33"/>
          <p:cNvSpPr/>
          <p:nvPr>
            <p:custDataLst>
              <p:tags r:id="rId8"/>
            </p:custDataLst>
          </p:nvPr>
        </p:nvSpPr>
        <p:spPr>
          <a:xfrm>
            <a:off x="6199634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480" name="矩形 37"/>
          <p:cNvSpPr/>
          <p:nvPr>
            <p:custDataLst>
              <p:tags r:id="rId9"/>
            </p:custDataLst>
          </p:nvPr>
        </p:nvSpPr>
        <p:spPr>
          <a:xfrm>
            <a:off x="6539576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482" name="TextBox 2"/>
          <p:cNvSpPr txBox="1"/>
          <p:nvPr>
            <p:custDataLst>
              <p:tags r:id="rId10"/>
            </p:custDataLst>
          </p:nvPr>
        </p:nvSpPr>
        <p:spPr>
          <a:xfrm>
            <a:off x="6348206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价格策略：根据目标市场的消费水平和竞争情况制定合适的价格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484" name="矩形 34"/>
          <p:cNvSpPr/>
          <p:nvPr>
            <p:custDataLst>
              <p:tags r:id="rId11"/>
            </p:custDataLst>
          </p:nvPr>
        </p:nvSpPr>
        <p:spPr>
          <a:xfrm>
            <a:off x="8872708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486" name="矩形 38"/>
          <p:cNvSpPr/>
          <p:nvPr>
            <p:custDataLst>
              <p:tags r:id="rId12"/>
            </p:custDataLst>
          </p:nvPr>
        </p:nvSpPr>
        <p:spPr>
          <a:xfrm>
            <a:off x="9230993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488" name="TextBox 2"/>
          <p:cNvSpPr txBox="1"/>
          <p:nvPr>
            <p:custDataLst>
              <p:tags r:id="rId13"/>
            </p:custDataLst>
          </p:nvPr>
        </p:nvSpPr>
        <p:spPr>
          <a:xfrm>
            <a:off x="9021280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品牌建设：通过广告、公关等手段提升品牌形象和知名度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1" name=""/>
        <p:cNvGrpSpPr/>
        <p:nvPr/>
      </p:nvGrpSpPr>
      <p:grpSpPr>
        <a:xfrm>
          <a:off x="0" y="0"/>
          <a:ext cx="0" cy="0"/>
        </a:xfrm>
      </p:grpSpPr>
      <p:sp>
        <p:nvSpPr>
          <p:cNvPr id="104952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产品差异化策略</a:t>
            </a:r>
            <a:endParaRPr lang="zh-CN" altLang="en-US"/>
          </a:p>
        </p:txBody>
      </p:sp>
      <p:sp>
        <p:nvSpPr>
          <p:cNvPr id="1049524" name="矩形 5"/>
          <p:cNvSpPr/>
          <p:nvPr>
            <p:custDataLst>
              <p:tags r:id="rId2"/>
            </p:custDataLst>
          </p:nvPr>
        </p:nvSpPr>
        <p:spPr>
          <a:xfrm>
            <a:off x="838200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526" name="矩形 10"/>
          <p:cNvSpPr/>
          <p:nvPr>
            <p:custDataLst>
              <p:tags r:id="rId3"/>
            </p:custDataLst>
          </p:nvPr>
        </p:nvSpPr>
        <p:spPr>
          <a:xfrm>
            <a:off x="1178143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528" name="TextBox 2"/>
          <p:cNvSpPr txBox="1"/>
          <p:nvPr>
            <p:custDataLst>
              <p:tags r:id="rId4"/>
            </p:custDataLst>
          </p:nvPr>
        </p:nvSpPr>
        <p:spPr>
          <a:xfrm>
            <a:off x="986772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定位策略：明确产品定位，满足不同消费者需求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530" name="矩形 6"/>
          <p:cNvSpPr/>
          <p:nvPr>
            <p:custDataLst>
              <p:tags r:id="rId5"/>
            </p:custDataLst>
          </p:nvPr>
        </p:nvSpPr>
        <p:spPr>
          <a:xfrm>
            <a:off x="3521057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532" name="矩形 11"/>
          <p:cNvSpPr/>
          <p:nvPr>
            <p:custDataLst>
              <p:tags r:id="rId6"/>
            </p:custDataLst>
          </p:nvPr>
        </p:nvSpPr>
        <p:spPr>
          <a:xfrm>
            <a:off x="3879342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534" name="TextBox 2"/>
          <p:cNvSpPr txBox="1"/>
          <p:nvPr>
            <p:custDataLst>
              <p:tags r:id="rId7"/>
            </p:custDataLst>
          </p:nvPr>
        </p:nvSpPr>
        <p:spPr>
          <a:xfrm>
            <a:off x="3669017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创新策略：不断推出新产品，满足消费者新鲜感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536" name="矩形 33"/>
          <p:cNvSpPr/>
          <p:nvPr>
            <p:custDataLst>
              <p:tags r:id="rId8"/>
            </p:custDataLst>
          </p:nvPr>
        </p:nvSpPr>
        <p:spPr>
          <a:xfrm>
            <a:off x="6199634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538" name="矩形 37"/>
          <p:cNvSpPr/>
          <p:nvPr>
            <p:custDataLst>
              <p:tags r:id="rId9"/>
            </p:custDataLst>
          </p:nvPr>
        </p:nvSpPr>
        <p:spPr>
          <a:xfrm>
            <a:off x="6539576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540" name="TextBox 2"/>
          <p:cNvSpPr txBox="1"/>
          <p:nvPr>
            <p:custDataLst>
              <p:tags r:id="rId10"/>
            </p:custDataLst>
          </p:nvPr>
        </p:nvSpPr>
        <p:spPr>
          <a:xfrm>
            <a:off x="6348206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品质策略：注重产品质量，提高消费者满意度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542" name="矩形 34"/>
          <p:cNvSpPr/>
          <p:nvPr>
            <p:custDataLst>
              <p:tags r:id="rId11"/>
            </p:custDataLst>
          </p:nvPr>
        </p:nvSpPr>
        <p:spPr>
          <a:xfrm>
            <a:off x="8872708" y="2519143"/>
            <a:ext cx="2481628" cy="25099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544" name="矩形 38"/>
          <p:cNvSpPr/>
          <p:nvPr>
            <p:custDataLst>
              <p:tags r:id="rId12"/>
            </p:custDataLst>
          </p:nvPr>
        </p:nvSpPr>
        <p:spPr>
          <a:xfrm>
            <a:off x="9230993" y="2513640"/>
            <a:ext cx="509536" cy="2642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546" name="TextBox 2"/>
          <p:cNvSpPr txBox="1"/>
          <p:nvPr>
            <p:custDataLst>
              <p:tags r:id="rId13"/>
            </p:custDataLst>
          </p:nvPr>
        </p:nvSpPr>
        <p:spPr>
          <a:xfrm>
            <a:off x="9021280" y="3068798"/>
            <a:ext cx="2184713" cy="176413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价格策略：制定合理的价格，吸引消费者购买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https://d.book118.com/075040231333011111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80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3"/>
  <p:tag name="KSO_WM_UNIT_INDEX" val="3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32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2"/>
  <p:tag name="KSO_WM_UNIT_INDEX" val="2"/>
  <p:tag name="KSO_WM_UNIT_LAYERLEVEL" val="1"/>
  <p:tag name="KSO_WM_UNIT_NOCLEAR" val="0"/>
  <p:tag name="KSO_WM_UNIT_PRESET_TEXT" val="年号占位符"/>
  <p:tag name="KSO_WM_UNIT_SUBTYPE" val="e"/>
  <p:tag name="KSO_WM_UNIT_TYPE" val="f"/>
  <p:tag name="KSO_WM_UNIT_VALUE" val="8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4"/>
  <p:tag name="KSO_WM_UNIT_INDEX" val="4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30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4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节编号"/>
  <p:tag name="KSO_WM_UNIT_TYPE" val="e"/>
  <p:tag name="KSO_WM_UNIT_VALUE" val="13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96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80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  <p:tag name="KSO_WM_UNIT_NOCLEAR" val="0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3"/>
  <p:tag name="KSO_WM_UNIT_INDEX" val="3"/>
  <p:tag name="KSO_WM_UNIT_LAYERLEVEL" val="1"/>
  <p:tag name="KSO_WM_UNIT_NOCLEAR" val="0"/>
  <p:tag name="KSO_WM_UNIT_PRESET_TEXT" val="公司名占位符"/>
  <p:tag name="KSO_WM_UNIT_SUBTYPE" val="g"/>
  <p:tag name="KSO_WM_UNIT_TYPE" val="f"/>
  <p:tag name="KSO_WM_UNIT_VALUE" val="32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3"/>
  <p:tag name="KSO_WM_UNIT_INDEX" val="3"/>
  <p:tag name="KSO_WM_UNIT_LAYERLEVEL" val="1"/>
  <p:tag name="KSO_WM_UNIT_NOCLEAR" val="0"/>
  <p:tag name="KSO_WM_UNIT_PRESET_TEXT" val="年号占位符"/>
  <p:tag name="KSO_WM_UNIT_SUBTYPE" val="e"/>
  <p:tag name="KSO_WM_UNIT_TYPE" val="f"/>
  <p:tag name="KSO_WM_UNIT_VALUE" val="8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5"/>
  <p:tag name="KSO_WM_UNIT_INDEX" val="5"/>
  <p:tag name="KSO_WM_UNIT_LAYERLEVEL" val="1"/>
  <p:tag name="KSO_WM_UNIT_NOCLEAR" val="0"/>
  <p:tag name="KSO_WM_UNIT_PRESET_TEXT" val="署名占位符"/>
  <p:tag name="KSO_WM_UNIT_SUBTYPE" val="b"/>
  <p:tag name="KSO_WM_UNIT_TYPE" val="f"/>
  <p:tag name="KSO_WM_UNIT_VALUE" val="8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0981"/>
  <p:tag name="KSO_WM_TEMPLATE_MASTER_TYPE" val="0"/>
  <p:tag name="KSO_WM_TEMPLATE_SUBCATEGORY" val="29"/>
  <p:tag name="KSO_WM_TEMPLATE_THUMBS_INDEX" val="1、9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 添加文档标题"/>
  <p:tag name="KSO_WM_UNIT_TYPE" val="a"/>
  <p:tag name="KSO_WM_UNIT_VALUE" val="30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"/>
  <p:tag name="KSO_WM_UNIT_TYPE" val="b"/>
  <p:tag name="KSO_WM_UNIT_VALUE" val="80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1*f*2"/>
  <p:tag name="KSO_WM_UNIT_INDEX" val="2"/>
  <p:tag name="KSO_WM_UNIT_LAYERLEVEL" val="1"/>
  <p:tag name="KSO_WM_UNIT_NOCLEAR" val="0"/>
  <p:tag name="KSO_WM_UNIT_PRESET_TEXT" val="YOUR LOGO"/>
  <p:tag name="KSO_WM_UNIT_SUBTYPE" val="g"/>
  <p:tag name="KSO_WM_UNIT_TYPE" val="f"/>
  <p:tag name="KSO_WM_UNIT_VALUE" val="32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1*f*1"/>
  <p:tag name="KSO_WM_UNIT_INDEX" val="1"/>
  <p:tag name="KSO_WM_UNIT_LAYERLEVEL" val="1"/>
  <p:tag name="KSO_WM_UNIT_NOCLEAR" val="0"/>
  <p:tag name="KSO_WM_UNIT_PRESET_TEXT" val="20XX"/>
  <p:tag name="KSO_WM_UNIT_SUBTYPE" val="e"/>
  <p:tag name="KSO_WM_UNIT_TYPE" val="f"/>
  <p:tag name="KSO_WM_UNIT_VALUE" val="32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1*f*3"/>
  <p:tag name="KSO_WM_UNIT_INDEX" val="3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9"/>
</p:tagLst>
</file>

<file path=ppt/tags/tag79.xml><?xml version="1.0" encoding="utf-8"?>
<p:tagLst xmlns:p="http://schemas.openxmlformats.org/presentationml/2006/main">
  <p:tag name="KSO_WM_BEAUTIFY_FLAG" val="#wm#"/>
  <p:tag name="KSO_WM_SLIDE_ID" val="custom20230981_1"/>
  <p:tag name="KSO_WM_SLIDE_INDEX" val="1"/>
  <p:tag name="KSO_WM_SLIDE_ITEM_CNT" val="0"/>
  <p:tag name="KSO_WM_SLIDE_LAYOUT" val="a_b_f"/>
  <p:tag name="KSO_WM_SLIDE_LAYOUT_CNT" val="1_1_3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0981"/>
  <p:tag name="KSO_WM_TEMPLATE_MASTER_TYPE" val="0"/>
  <p:tag name="KSO_WM_TEMPLATE_SUBCATEGORY" val="29"/>
  <p:tag name="KSO_WM_TEMPLATE_THUMBS_INDEX" val="1、9"/>
</p:tagLst>
</file>

<file path=ppt/tags/tag8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15000000596046448,&quot;colorType&quot;:1,&quot;foreColorIndex&quot;:14,&quot;transparency&quot;:0},&quot;type&quot;:1},&quot;glow&quot;:{&quot;colorType&quot;:0},&quot;line&quot;:{&quot;solidLine&quot;:{&quot;brightness&quot;:0.5,&quot;colorType&quot;:1,&quot;foreColorIndex&quot;:14,&quot;transparency&quot;:0},&quot;type&quot;:1},&quot;shadow&quot;:{&quot;brightness&quot;:-0.5,&quot;colorType&quot;:1,&quot;foreColorIndex&quot;:16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2.529296875,&quot;width&quot;:859.9550170898438}"/>
  <p:tag name="KSO_WM_TAG_VERSION" val="1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6*l_i*1_1"/>
  <p:tag name="KSO_WM_UNIT_INDEX" val="1_1"/>
  <p:tag name="KSO_WM_UNIT_LAYERLEVEL" val="1_1"/>
  <p:tag name="KSO_WM_UNIT_TYPE" val="l_i"/>
</p:tagLst>
</file>

<file path=ppt/tags/tag8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CONTENTS"/>
  <p:tag name="KSO_WM_UNIT_TYPE" val="a"/>
  <p:tag name="KSO_WM_UNIT_VALUE" val="3"/>
</p:tagLst>
</file>

<file path=ppt/tags/tag8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0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2.529296875,&quot;width&quot;:859.9550170898438}"/>
  <p:tag name="KSO_WM_TAG_VERSION" val="1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6*l_h_i*1_1_1"/>
  <p:tag name="KSO_WM_UNIT_INDEX" val="1_1_1"/>
  <p:tag name="KSO_WM_UNIT_LAYERLEVEL" val="1_1_1"/>
  <p:tag name="KSO_WM_UNIT_PRESET_TEXT" val="Part One"/>
  <p:tag name="KSO_WM_UNIT_SUBTYPE" val="d"/>
  <p:tag name="KSO_WM_UNIT_TYPE" val="l_h_i"/>
</p:tagLst>
</file>

<file path=ppt/tags/tag8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2.529296875,&quot;width&quot;:859.9550170898438}"/>
  <p:tag name="KSO_WM_TAG_VERSION" val="1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10"/>
</p:tagLst>
</file>

<file path=ppt/tags/tag8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0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2.529296875,&quot;width&quot;:859.9550170898438}"/>
  <p:tag name="KSO_WM_TAG_VERSION" val="1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6*l_h_i*1_2_1"/>
  <p:tag name="KSO_WM_UNIT_INDEX" val="1_2_1"/>
  <p:tag name="KSO_WM_UNIT_LAYERLEVEL" val="1_1_1"/>
  <p:tag name="KSO_WM_UNIT_PRESET_TEXT" val="Part Two"/>
  <p:tag name="KSO_WM_UNIT_SUBTYPE" val="d"/>
  <p:tag name="KSO_WM_UNIT_TYPE" val="l_h_i"/>
</p:tagLst>
</file>

<file path=ppt/tags/tag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2.529296875,&quot;width&quot;:859.9550170898438}"/>
  <p:tag name="KSO_WM_TAG_VERSION" val="1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10"/>
</p:tagLst>
</file>

<file path=ppt/tags/tag8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0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2.529296875,&quot;width&quot;:859.9550170898438}"/>
  <p:tag name="KSO_WM_TAG_VERSION" val="1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6*l_h_i*1_3_1"/>
  <p:tag name="KSO_WM_UNIT_INDEX" val="1_3_1"/>
  <p:tag name="KSO_WM_UNIT_LAYERLEVEL" val="1_1_1"/>
  <p:tag name="KSO_WM_UNIT_PRESET_TEXT" val="Part Three"/>
  <p:tag name="KSO_WM_UNIT_SUBTYPE" val="d"/>
  <p:tag name="KSO_WM_UNIT_TYPE" val="l_h_i"/>
</p:tagLst>
</file>

<file path=ppt/tags/tag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2.529296875,&quot;width&quot;:859.9550170898438}"/>
  <p:tag name="KSO_WM_TAG_VERSION" val="1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10"/>
</p:tagLst>
</file>

<file path=ppt/tags/tag8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0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2.529296875,&quot;width&quot;:859.9550170898438}"/>
  <p:tag name="KSO_WM_TAG_VERSION" val="1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6*l_h_i*1_4_1"/>
  <p:tag name="KSO_WM_UNIT_INDEX" val="1_4_1"/>
  <p:tag name="KSO_WM_UNIT_LAYERLEVEL" val="1_1_1"/>
  <p:tag name="KSO_WM_UNIT_PRESET_TEXT" val="Part Four"/>
  <p:tag name="KSO_WM_UNIT_SUBTYPE" val="d"/>
  <p:tag name="KSO_WM_UNIT_TYPE" val="l_h_i"/>
</p:tagLst>
</file>

<file path=ppt/tags/tag8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2.529296875,&quot;width&quot;:859.9550170898438}"/>
  <p:tag name="KSO_WM_TAG_VERSION" val="1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10"/>
</p:tagLst>
</file>

<file path=ppt/tags/tag9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0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2.529296875,&quot;width&quot;:859.9550170898438}"/>
  <p:tag name="KSO_WM_TAG_VERSION" val="1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6*l_h_i*1_5_1"/>
  <p:tag name="KSO_WM_UNIT_INDEX" val="1_5_1"/>
  <p:tag name="KSO_WM_UNIT_LAYERLEVEL" val="1_1_1"/>
  <p:tag name="KSO_WM_UNIT_PRESET_TEXT" val="Part Five"/>
  <p:tag name="KSO_WM_UNIT_SUBTYPE" val="d"/>
  <p:tag name="KSO_WM_UNIT_TYPE" val="l_h_i"/>
</p:tagLst>
</file>

<file path=ppt/tags/tag9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2.529296875,&quot;width&quot;:859.9550170898438}"/>
  <p:tag name="KSO_WM_TAG_VERSION" val="1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10"/>
</p:tagLst>
</file>

<file path=ppt/tags/tag9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6,&quot;pos&quot;:0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2.529296875,&quot;width&quot;:859.9550170898438}"/>
  <p:tag name="KSO_WM_TAG_VERSION" val="1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6*l_h_i*1_6_1"/>
  <p:tag name="KSO_WM_UNIT_INDEX" val="1_6_1"/>
  <p:tag name="KSO_WM_UNIT_LAYERLEVEL" val="1_1_1"/>
  <p:tag name="KSO_WM_UNIT_PRESET_TEXT" val="Part Six"/>
  <p:tag name="KSO_WM_UNIT_SUBTYPE" val="d"/>
  <p:tag name="KSO_WM_UNIT_TYPE" val="l_h_i"/>
</p:tagLst>
</file>

<file path=ppt/tags/tag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2.529296875,&quot;width&quot;:859.9550170898438}"/>
  <p:tag name="KSO_WM_TAG_VERSION" val="1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10"/>
</p:tagLst>
</file>

<file path=ppt/tags/tag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.5,&quot;transparency&quot;:0},{&quot;brightness&quot;:0,&quot;colorType&quot;:1,&quot;foreColorIndex&quot;:8,&quot;pos&quot;:0,&quot;transparency&quot;:1},{&quot;brightness&quot;:0,&quot;colorType&quot;:1,&quot;foreColorIndex&quot;:8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2.529296875,&quot;width&quot;:859.9550170898438}"/>
  <p:tag name="KSO_WM_TAG_VERSION" val="1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6*l_h_i*1_2_2"/>
  <p:tag name="KSO_WM_UNIT_INDEX" val="1_2_2"/>
  <p:tag name="KSO_WM_UNIT_LAYERLEVEL" val="1_1_1"/>
  <p:tag name="KSO_WM_UNIT_TYPE" val="l_h_i"/>
</p:tagLst>
</file>

<file path=ppt/tags/tag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.5,&quot;transparency&quot;:0},{&quot;brightness&quot;:0,&quot;colorType&quot;:1,&quot;foreColorIndex&quot;:8,&quot;pos&quot;:0,&quot;transparency&quot;:1},{&quot;brightness&quot;:0,&quot;colorType&quot;:1,&quot;foreColorIndex&quot;:8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2.529296875,&quot;width&quot;:859.9550170898438}"/>
  <p:tag name="KSO_WM_TAG_VERSION" val="1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6*l_h_i*1_3_2"/>
  <p:tag name="KSO_WM_UNIT_INDEX" val="1_3_2"/>
  <p:tag name="KSO_WM_UNIT_LAYERLEVEL" val="1_1_1"/>
  <p:tag name="KSO_WM_UNIT_TYPE" val="l_h_i"/>
</p:tagLst>
</file>

<file path=ppt/tags/tag9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.5,&quot;transparency&quot;:0},{&quot;brightness&quot;:0,&quot;colorType&quot;:1,&quot;foreColorIndex&quot;:8,&quot;pos&quot;:0,&quot;transparency&quot;:1},{&quot;brightness&quot;:0,&quot;colorType&quot;:1,&quot;foreColorIndex&quot;:8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2.529296875,&quot;width&quot;:859.9550170898438}"/>
  <p:tag name="KSO_WM_TAG_VERSION" val="1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6*l_h_i*1_5_2"/>
  <p:tag name="KSO_WM_UNIT_INDEX" val="1_5_2"/>
  <p:tag name="KSO_WM_UNIT_LAYERLEVEL" val="1_1_1"/>
  <p:tag name="KSO_WM_UNIT_TYPE" val="l_h_i"/>
</p:tagLst>
</file>

<file path=ppt/tags/tag9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.5,&quot;transparency&quot;:0},{&quot;brightness&quot;:0,&quot;colorType&quot;:1,&quot;foreColorIndex&quot;:8,&quot;pos&quot;:0,&quot;transparency&quot;:1},{&quot;brightness&quot;:0,&quot;colorType&quot;:1,&quot;foreColorIndex&quot;:8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92.529296875,&quot;width&quot;:859.9550170898438}"/>
  <p:tag name="KSO_WM_TAG_VERSION" val="1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6*l_h_i*1_6_2"/>
  <p:tag name="KSO_WM_UNIT_INDEX" val="1_6_2"/>
  <p:tag name="KSO_WM_UNIT_LAYERLEVEL" val="1_1_1"/>
  <p:tag name="KSO_WM_UNIT_TYPE" val="l_h_i"/>
</p:tagLst>
</file>

<file path=ppt/tags/tag98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981_6"/>
  <p:tag name="KSO_WM_SLIDE_INDEX" val="6"/>
  <p:tag name="KSO_WM_SLIDE_ITEM_CNT" val="6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0981"/>
  <p:tag name="KSO_WM_TEMPLATE_MASTER_TYPE" val="0"/>
  <p:tag name="KSO_WM_TEMPLATE_SUBCATEGORY" val="29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1"/>
  <p:tag name="KSO_WM_UNIT_COMPATIBLE" val="1"/>
  <p:tag name="KSO_WM_UNIT_DIAGRAM_ISNUMVISUAL" val="0"/>
  <p:tag name="KSO_WM_UNIT_DIAGRAM_ISREFERUNIT" val="0"/>
  <p:tag name="KSO_WM_UNIT_HIGHLIGHT" val="0"/>
  <p:tag name="KSO_WM_UNIT_ID" val="custom20230981_7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13"/>
</p:tagLst>
</file>

<file path=ppt/tags/tag101.xml><?xml version="1.0" encoding="utf-8"?>
<p:tagLst xmlns:p="http://schemas.openxmlformats.org/presentationml/2006/main">
  <p:tag name="KSO_WM_BEAUTIFY_FLAG" val="#wm#"/>
  <p:tag name="KSO_WM_SLIDE_ID" val="custom20230981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81"/>
  <p:tag name="KSO_WM_TEMPLATE_MASTER_TYPE" val="0"/>
  <p:tag name="KSO_WM_TEMPLATE_SUBCATEGORY" val="29"/>
</p:tagLst>
</file>

<file path=ppt/tags/tag10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YPE" val="l_h_i"/>
</p:tagLst>
</file>

<file path=ppt/tags/tag10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3"/>
  <p:tag name="KSO_WM_UNIT_INDEX" val="1_3_3"/>
  <p:tag name="KSO_WM_UNIT_LAYERLEVEL" val="1_1_1"/>
  <p:tag name="KSO_WM_UNIT_TYPE" val="l_h_i"/>
</p:tagLst>
</file>

<file path=ppt/tags/tag10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1"/>
  <p:tag name="KSO_WM_UNIT_INDEX" val="1_3_1"/>
  <p:tag name="KSO_WM_UNIT_LAYERLEVEL" val="1_1_1"/>
  <p:tag name="KSO_WM_UNIT_TYPE" val="l_h_i"/>
</p:tagLst>
</file>

<file path=ppt/tags/tag10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0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YPE" val="l_h_i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3"/>
  <p:tag name="KSO_WM_UNIT_INDEX" val="1_1_3"/>
  <p:tag name="KSO_WM_UNIT_LAYERLEVEL" val="1_1_1"/>
  <p:tag name="KSO_WM_UNIT_TYPE" val="l_h_i"/>
</p:tagLst>
</file>

<file path=ppt/tags/tag1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1"/>
  <p:tag name="KSO_WM_UNIT_INDEX" val="1_1_1"/>
  <p:tag name="KSO_WM_UNIT_LAYERLEVEL" val="1_1_1"/>
  <p:tag name="KSO_WM_UNIT_TYPE" val="l_h_i"/>
</p:tagLst>
</file>

<file path=ppt/tags/tag10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YPE" val="l_h_i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3"/>
  <p:tag name="KSO_WM_UNIT_INDEX" val="1_2_3"/>
  <p:tag name="KSO_WM_UNIT_LAYERLEVEL" val="1_1_1"/>
  <p:tag name="KSO_WM_UNIT_TYPE" val="l_h_i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1"/>
  <p:tag name="KSO_WM_UNIT_INDEX" val="1_2_1"/>
  <p:tag name="KSO_WM_UNIT_LAYERLEVEL" val="1_1_1"/>
  <p:tag name="KSO_WM_UNIT_TYPE" val="l_h_i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YPE" val="l_h_i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3"/>
  <p:tag name="KSO_WM_UNIT_INDEX" val="1_4_3"/>
  <p:tag name="KSO_WM_UNIT_LAYERLEVEL" val="1_1_1"/>
  <p:tag name="KSO_WM_UNIT_TYPE" val="l_h_i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1"/>
  <p:tag name="KSO_WM_UNIT_INDEX" val="1_4_1"/>
  <p:tag name="KSO_WM_UNIT_LAYERLEVEL" val="1_1_1"/>
  <p:tag name="KSO_WM_UNIT_TYPE" val="l_h_i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"/>
  <p:tag name="KSO_WM_UNIT_INDEX" val="1_1"/>
  <p:tag name="KSO_WM_UNIT_LAYERLEVEL" val="1_1"/>
  <p:tag name="KSO_WM_UNIT_TYPE" val="l_i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"/>
  <p:tag name="KSO_WM_UNIT_INDEX" val="1_2"/>
  <p:tag name="KSO_WM_UNIT_LAYERLEVEL" val="1_1"/>
  <p:tag name="KSO_WM_UNIT_LINE_FORE_SCHEMECOLOR_INDEX" val="5"/>
  <p:tag name="KSO_WM_UNIT_TYPE" val="l_i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3"/>
  <p:tag name="KSO_WM_UNIT_INDEX" val="1_3"/>
  <p:tag name="KSO_WM_UNIT_LAYERLEVEL" val="1_1"/>
  <p:tag name="KSO_WM_UNIT_TYPE" val="l_i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4"/>
  <p:tag name="KSO_WM_UNIT_INDEX" val="1_4"/>
  <p:tag name="KSO_WM_UNIT_LAYERLEVEL" val="1_1"/>
  <p:tag name="KSO_WM_UNIT_LINE_FORE_SCHEMECOLOR_INDEX" val="5"/>
  <p:tag name="KSO_WM_UNIT_TYPE" val="l_i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5"/>
  <p:tag name="KSO_WM_UNIT_INDEX" val="1_5"/>
  <p:tag name="KSO_WM_UNIT_LAYERLEVEL" val="1_1"/>
  <p:tag name="KSO_WM_UNIT_TYPE" val="l_i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6"/>
  <p:tag name="KSO_WM_UNIT_INDEX" val="1_6"/>
  <p:tag name="KSO_WM_UNIT_LAYERLEVEL" val="1_1"/>
  <p:tag name="KSO_WM_UNIT_TYPE" val="l_i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7"/>
  <p:tag name="KSO_WM_UNIT_INDEX" val="1_7"/>
  <p:tag name="KSO_WM_UNIT_LAYERLEVEL" val="1_1"/>
  <p:tag name="KSO_WM_UNIT_LINE_FORE_SCHEMECOLOR_INDEX" val="5"/>
  <p:tag name="KSO_WM_UNIT_TYPE" val="l_i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8"/>
  <p:tag name="KSO_WM_UNIT_INDEX" val="1_8"/>
  <p:tag name="KSO_WM_UNIT_LAYERLEVEL" val="1_1"/>
  <p:tag name="KSO_WM_UNIT_LINE_FORE_SCHEMECOLOR_INDEX" val="5"/>
  <p:tag name="KSO_WM_UNIT_TYPE" val="l_i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9"/>
  <p:tag name="KSO_WM_UNIT_INDEX" val="1_9"/>
  <p:tag name="KSO_WM_UNIT_LAYERLEVEL" val="1_1"/>
  <p:tag name="KSO_WM_UNIT_LINE_FORE_SCHEMECOLOR_INDEX" val="5"/>
  <p:tag name="KSO_WM_UNIT_TYPE" val="l_i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0"/>
  <p:tag name="KSO_WM_UNIT_INDEX" val="1_10"/>
  <p:tag name="KSO_WM_UNIT_LAYERLEVEL" val="1_1"/>
  <p:tag name="KSO_WM_UNIT_TYPE" val="l_i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1"/>
  <p:tag name="KSO_WM_UNIT_INDEX" val="1_11"/>
  <p:tag name="KSO_WM_UNIT_LAYERLEVEL" val="1_1"/>
  <p:tag name="KSO_WM_UNIT_LINE_FORE_SCHEMECOLOR_INDEX" val="5"/>
  <p:tag name="KSO_WM_UNIT_TYPE" val="l_i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2"/>
  <p:tag name="KSO_WM_UNIT_INDEX" val="1_12"/>
  <p:tag name="KSO_WM_UNIT_LAYERLEVEL" val="1_1"/>
  <p:tag name="KSO_WM_UNIT_TYPE" val="l_i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3"/>
  <p:tag name="KSO_WM_UNIT_INDEX" val="1_13"/>
  <p:tag name="KSO_WM_UNIT_LAYERLEVEL" val="1_1"/>
  <p:tag name="KSO_WM_UNIT_TYPE" val="l_i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4"/>
  <p:tag name="KSO_WM_UNIT_INDEX" val="1_14"/>
  <p:tag name="KSO_WM_UNIT_LAYERLEVEL" val="1_1"/>
  <p:tag name="KSO_WM_UNIT_LINE_FORE_SCHEMECOLOR_INDEX" val="5"/>
  <p:tag name="KSO_WM_UNIT_TYPE" val="l_i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5"/>
  <p:tag name="KSO_WM_UNIT_INDEX" val="1_15"/>
  <p:tag name="KSO_WM_UNIT_LAYERLEVEL" val="1_1"/>
  <p:tag name="KSO_WM_UNIT_LINE_FORE_SCHEMECOLOR_INDEX" val="5"/>
  <p:tag name="KSO_WM_UNIT_TYPE" val="l_i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6"/>
  <p:tag name="KSO_WM_UNIT_INDEX" val="1_16"/>
  <p:tag name="KSO_WM_UNIT_LAYERLEVEL" val="1_1"/>
  <p:tag name="KSO_WM_UNIT_LINE_FORE_SCHEMECOLOR_INDEX" val="5"/>
  <p:tag name="KSO_WM_UNIT_TYPE" val="l_i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7"/>
  <p:tag name="KSO_WM_UNIT_INDEX" val="1_17"/>
  <p:tag name="KSO_WM_UNIT_LAYERLEVEL" val="1_1"/>
  <p:tag name="KSO_WM_UNIT_TYPE" val="l_i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8"/>
  <p:tag name="KSO_WM_UNIT_INDEX" val="1_18"/>
  <p:tag name="KSO_WM_UNIT_LAYERLEVEL" val="1_1"/>
  <p:tag name="KSO_WM_UNIT_LINE_FORE_SCHEMECOLOR_INDEX" val="5"/>
  <p:tag name="KSO_WM_UNIT_TYPE" val="l_i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9"/>
  <p:tag name="KSO_WM_UNIT_INDEX" val="1_19"/>
  <p:tag name="KSO_WM_UNIT_LAYERLEVEL" val="1_1"/>
  <p:tag name="KSO_WM_UNIT_TYPE" val="l_i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0"/>
  <p:tag name="KSO_WM_UNIT_INDEX" val="1_20"/>
  <p:tag name="KSO_WM_UNIT_LAYERLEVEL" val="1_1"/>
  <p:tag name="KSO_WM_UNIT_LINE_FORE_SCHEMECOLOR_INDEX" val="5"/>
  <p:tag name="KSO_WM_UNIT_TYPE" val="l_i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1"/>
  <p:tag name="KSO_WM_UNIT_INDEX" val="1_21"/>
  <p:tag name="KSO_WM_UNIT_LAYERLEVEL" val="1_1"/>
  <p:tag name="KSO_WM_UNIT_TYPE" val="l_i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2"/>
  <p:tag name="KSO_WM_UNIT_INDEX" val="1_22"/>
  <p:tag name="KSO_WM_UNIT_LAYERLEVEL" val="1_1"/>
  <p:tag name="KSO_WM_UNIT_TYPE" val="l_i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3"/>
  <p:tag name="KSO_WM_UNIT_INDEX" val="1_23"/>
  <p:tag name="KSO_WM_UNIT_LAYERLEVEL" val="1_1"/>
  <p:tag name="KSO_WM_UNIT_TYPE" val="l_i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4"/>
  <p:tag name="KSO_WM_UNIT_INDEX" val="1_24"/>
  <p:tag name="KSO_WM_UNIT_LAYERLEVEL" val="1_1"/>
  <p:tag name="KSO_WM_UNIT_TYPE" val="l_i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5"/>
  <p:tag name="KSO_WM_UNIT_INDEX" val="1_25"/>
  <p:tag name="KSO_WM_UNIT_LAYERLEVEL" val="1_1"/>
  <p:tag name="KSO_WM_UNIT_TYPE" val="l_i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1_1"/>
  <p:tag name="KSO_WM_UNIT_INDEX" val="1_1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4_1"/>
  <p:tag name="KSO_WM_UNIT_INDEX" val="1_4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3_1"/>
  <p:tag name="KSO_WM_UNIT_INDEX" val="1_3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2_1"/>
  <p:tag name="KSO_WM_UNIT_INDEX" val="1_2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1"/>
  <p:tag name="KSO_WM_UNIT_INDEX" val="1_1_1"/>
  <p:tag name="KSO_WM_UNIT_LAYERLEVEL" val="1_1_1"/>
  <p:tag name="KSO_WM_UNIT_TYPE" val="l_h_i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2"/>
  <p:tag name="KSO_WM_UNIT_INDEX" val="1_1_2"/>
  <p:tag name="KSO_WM_UNIT_LAYERLEVEL" val="1_1_1"/>
  <p:tag name="KSO_WM_UNIT_TYPE" val="l_h_i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1"/>
  <p:tag name="KSO_WM_UNIT_INDEX" val="1_2_1"/>
  <p:tag name="KSO_WM_UNIT_LAYERLEVEL" val="1_1_1"/>
  <p:tag name="KSO_WM_UNIT_TYPE" val="l_h_i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2"/>
  <p:tag name="KSO_WM_UNIT_INDEX" val="1_2_2"/>
  <p:tag name="KSO_WM_UNIT_LAYERLEVEL" val="1_1_1"/>
  <p:tag name="KSO_WM_UNIT_TYPE" val="l_h_i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1"/>
  <p:tag name="KSO_WM_UNIT_INDEX" val="1_3_1"/>
  <p:tag name="KSO_WM_UNIT_LAYERLEVEL" val="1_1_1"/>
  <p:tag name="KSO_WM_UNIT_TYPE" val="l_h_i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2"/>
  <p:tag name="KSO_WM_UNIT_INDEX" val="1_3_2"/>
  <p:tag name="KSO_WM_UNIT_LAYERLEVEL" val="1_1_1"/>
  <p:tag name="KSO_WM_UNIT_TYPE" val="l_h_i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1"/>
  <p:tag name="KSO_WM_UNIT_INDEX" val="1_4_1"/>
  <p:tag name="KSO_WM_UNIT_LAYERLEVEL" val="1_1_1"/>
  <p:tag name="KSO_WM_UNIT_TYPE" val="l_h_i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2"/>
  <p:tag name="KSO_WM_UNIT_INDEX" val="1_4_2"/>
  <p:tag name="KSO_WM_UNIT_LAYERLEVEL" val="1_1_1"/>
  <p:tag name="KSO_WM_UNIT_TYPE" val="l_h_i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1_1"/>
  <p:tag name="KSO_WM_UNIT_INDEX" val="1_1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2_1"/>
  <p:tag name="KSO_WM_UNIT_INDEX" val="1_2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3_1"/>
  <p:tag name="KSO_WM_UNIT_INDEX" val="1_3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4_1"/>
  <p:tag name="KSO_WM_UNIT_INDEX" val="1_4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6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16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1"/>
  <p:tag name="KSO_WM_UNIT_COMPATIBLE" val="1"/>
  <p:tag name="KSO_WM_UNIT_DIAGRAM_ISNUMVISUAL" val="0"/>
  <p:tag name="KSO_WM_UNIT_DIAGRAM_ISREFERUNIT" val="0"/>
  <p:tag name="KSO_WM_UNIT_HIGHLIGHT" val="0"/>
  <p:tag name="KSO_WM_UNIT_ID" val="custom20230981_7*e*1"/>
  <p:tag name="KSO_WM_UNIT_INDEX" val="1"/>
  <p:tag name="KSO_WM_UNIT_LAYERLEVEL" val="1"/>
  <p:tag name="KSO_WM_UNIT_NOCLEAR" val="0"/>
  <p:tag name="KSO_WM_UNIT_PRESET_TEXT" val="02"/>
  <p:tag name="KSO_WM_UNIT_TYPE" val="e"/>
  <p:tag name="KSO_WM_UNIT_VALUE" val="13"/>
</p:tagLst>
</file>

<file path=ppt/tags/tag165.xml><?xml version="1.0" encoding="utf-8"?>
<p:tagLst xmlns:p="http://schemas.openxmlformats.org/presentationml/2006/main">
  <p:tag name="KSO_WM_BEAUTIFY_FLAG" val="#wm#"/>
  <p:tag name="KSO_WM_SLIDE_ID" val="custom20230981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81"/>
  <p:tag name="KSO_WM_TEMPLATE_MASTER_TYPE" val="0"/>
  <p:tag name="KSO_WM_TEMPLATE_SUBCATEGORY" val="29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90.20001220703125,&quot;width&quot;:878.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i*1_10_1"/>
  <p:tag name="KSO_WM_UNIT_INDEX" val="1_10_1"/>
  <p:tag name="KSO_WM_UNIT_LAYERLEVEL" val="1_1_1"/>
  <p:tag name="KSO_WM_UNIT_LINE_FORE_SCHEMECOLOR_INDEX" val="5"/>
  <p:tag name="KSO_WM_UNIT_TYPE" val="m_h_i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90.20001220703125,&quot;width&quot;:878.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i*1_9_1"/>
  <p:tag name="KSO_WM_UNIT_INDEX" val="1_9_1"/>
  <p:tag name="KSO_WM_UNIT_LAYERLEVEL" val="1_1_1"/>
  <p:tag name="KSO_WM_UNIT_LINE_FORE_SCHEMECOLOR_INDEX" val="5"/>
  <p:tag name="KSO_WM_UNIT_TYPE" val="m_h_i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90.20001220703125,&quot;width&quot;:878.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i*1_8_1"/>
  <p:tag name="KSO_WM_UNIT_INDEX" val="1_8_1"/>
  <p:tag name="KSO_WM_UNIT_LAYERLEVEL" val="1_1_1"/>
  <p:tag name="KSO_WM_UNIT_LINE_FORE_SCHEMECOLOR_INDEX" val="5"/>
  <p:tag name="KSO_WM_UNIT_TYPE" val="m_h_i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90.20001220703125,&quot;width&quot;:878.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i*1_7_1"/>
  <p:tag name="KSO_WM_UNIT_INDEX" val="1_7_1"/>
  <p:tag name="KSO_WM_UNIT_LAYERLEVEL" val="1_1_1"/>
  <p:tag name="KSO_WM_UNIT_LINE_FORE_SCHEMECOLOR_INDEX" val="5"/>
  <p:tag name="KSO_WM_UNIT_TYPE" val="m_h_i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90.20001220703125,&quot;width&quot;:878.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i*1_6_1"/>
  <p:tag name="KSO_WM_UNIT_INDEX" val="1_6_1"/>
  <p:tag name="KSO_WM_UNIT_LAYERLEVEL" val="1_1_1"/>
  <p:tag name="KSO_WM_UNIT_LINE_FORE_SCHEMECOLOR_INDEX" val="5"/>
  <p:tag name="KSO_WM_UNIT_TYPE" val="m_h_i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90.20001220703125,&quot;width&quot;:878.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i*1_5_1"/>
  <p:tag name="KSO_WM_UNIT_INDEX" val="1_5_1"/>
  <p:tag name="KSO_WM_UNIT_LAYERLEVEL" val="1_1_1"/>
  <p:tag name="KSO_WM_UNIT_LINE_FORE_SCHEMECOLOR_INDEX" val="5"/>
  <p:tag name="KSO_WM_UNIT_TYPE" val="m_h_i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90.20001220703125,&quot;width&quot;:878.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i*1_4_1"/>
  <p:tag name="KSO_WM_UNIT_INDEX" val="1_4_1"/>
  <p:tag name="KSO_WM_UNIT_LAYERLEVEL" val="1_1_1"/>
  <p:tag name="KSO_WM_UNIT_LINE_FORE_SCHEMECOLOR_INDEX" val="5"/>
  <p:tag name="KSO_WM_UNIT_TYPE" val="m_h_i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90.20001220703125,&quot;width&quot;:878.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i*1_3_1"/>
  <p:tag name="KSO_WM_UNIT_INDEX" val="1_3_1"/>
  <p:tag name="KSO_WM_UNIT_LAYERLEVEL" val="1_1_1"/>
  <p:tag name="KSO_WM_UNIT_LINE_FORE_SCHEMECOLOR_INDEX" val="5"/>
  <p:tag name="KSO_WM_UNIT_TYPE" val="m_h_i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90.20001220703125,&quot;width&quot;:878.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i*1_2_1"/>
  <p:tag name="KSO_WM_UNIT_INDEX" val="1_2_1"/>
  <p:tag name="KSO_WM_UNIT_LAYERLEVEL" val="1_1_1"/>
  <p:tag name="KSO_WM_UNIT_LINE_FORE_SCHEMECOLOR_INDEX" val="5"/>
  <p:tag name="KSO_WM_UNIT_TYPE" val="m_h_i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90.20001220703125,&quot;width&quot;:878.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i*1_1_1"/>
  <p:tag name="KSO_WM_UNIT_INDEX" val="1_1_1"/>
  <p:tag name="KSO_WM_UNIT_LAYERLEVEL" val="1_1_1"/>
  <p:tag name="KSO_WM_UNIT_LINE_FORE_SCHEMECOLOR_INDEX" val="5"/>
  <p:tag name="KSO_WM_UNIT_TYPE" val="m_h_i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90.20001220703125,&quot;width&quot;:878.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f*1_2_1"/>
  <p:tag name="KSO_WM_UNIT_INDEX" val="1_2_1"/>
  <p:tag name="KSO_WM_UNIT_LAYERLEVEL" val="1_1_1"/>
  <p:tag name="KSO_WM_UNIT_NOCLEAR" val="0"/>
  <p:tag name="KSO_WM_UNIT_PRESET_TEXT" val="单击此处输入项正文"/>
  <p:tag name="KSO_WM_UNIT_SUBTYPE" val="a"/>
  <p:tag name="KSO_WM_UNIT_TYPE" val="m_h_f"/>
  <p:tag name="KSO_WM_UNIT_VALUE" val="60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90.20001220703125,&quot;width&quot;:878.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f*1_4_1"/>
  <p:tag name="KSO_WM_UNIT_INDEX" val="1_4_1"/>
  <p:tag name="KSO_WM_UNIT_LAYERLEVEL" val="1_1_1"/>
  <p:tag name="KSO_WM_UNIT_NOCLEAR" val="0"/>
  <p:tag name="KSO_WM_UNIT_PRESET_TEXT" val="单击此处输入项正文"/>
  <p:tag name="KSO_WM_UNIT_SUBTYPE" val="a"/>
  <p:tag name="KSO_WM_UNIT_TYPE" val="m_h_f"/>
  <p:tag name="KSO_WM_UNIT_VALUE" val="60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90.20001220703125,&quot;width&quot;:878.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f*1_6_1"/>
  <p:tag name="KSO_WM_UNIT_INDEX" val="1_6_1"/>
  <p:tag name="KSO_WM_UNIT_LAYERLEVEL" val="1_1_1"/>
  <p:tag name="KSO_WM_UNIT_NOCLEAR" val="0"/>
  <p:tag name="KSO_WM_UNIT_PRESET_TEXT" val="单击此处输入项正文"/>
  <p:tag name="KSO_WM_UNIT_SUBTYPE" val="a"/>
  <p:tag name="KSO_WM_UNIT_TYPE" val="m_h_f"/>
  <p:tag name="KSO_WM_UNIT_VALUE" val="60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90.20001220703125,&quot;width&quot;:878.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f*1_8_1"/>
  <p:tag name="KSO_WM_UNIT_INDEX" val="1_8_1"/>
  <p:tag name="KSO_WM_UNIT_LAYERLEVEL" val="1_1_1"/>
  <p:tag name="KSO_WM_UNIT_NOCLEAR" val="0"/>
  <p:tag name="KSO_WM_UNIT_PRESET_TEXT" val="单击此处输入项正文"/>
  <p:tag name="KSO_WM_UNIT_SUBTYPE" val="a"/>
  <p:tag name="KSO_WM_UNIT_TYPE" val="m_h_f"/>
  <p:tag name="KSO_WM_UNIT_VALUE" val="60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90.20001220703125,&quot;width&quot;:878.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f*1_10_1"/>
  <p:tag name="KSO_WM_UNIT_INDEX" val="1_10_1"/>
  <p:tag name="KSO_WM_UNIT_LAYERLEVEL" val="1_1_1"/>
  <p:tag name="KSO_WM_UNIT_NOCLEAR" val="0"/>
  <p:tag name="KSO_WM_UNIT_PRESET_TEXT" val="单击此处输入项正文"/>
  <p:tag name="KSO_WM_UNIT_SUBTYPE" val="a"/>
  <p:tag name="KSO_WM_UNIT_TYPE" val="m_h_f"/>
  <p:tag name="KSO_WM_UNIT_VALUE" val="60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90.20001220703125,&quot;width&quot;:878.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f*1_1_1"/>
  <p:tag name="KSO_WM_UNIT_INDEX" val="1_1_1"/>
  <p:tag name="KSO_WM_UNIT_LAYERLEVEL" val="1_1_1"/>
  <p:tag name="KSO_WM_UNIT_NOCLEAR" val="0"/>
  <p:tag name="KSO_WM_UNIT_PRESET_TEXT" val="单击此处输入项正文"/>
  <p:tag name="KSO_WM_UNIT_SUBTYPE" val="a"/>
  <p:tag name="KSO_WM_UNIT_TYPE" val="m_h_f"/>
  <p:tag name="KSO_WM_UNIT_VALUE" val="60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90.20001220703125,&quot;width&quot;:878.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f*1_3_1"/>
  <p:tag name="KSO_WM_UNIT_INDEX" val="1_3_1"/>
  <p:tag name="KSO_WM_UNIT_LAYERLEVEL" val="1_1_1"/>
  <p:tag name="KSO_WM_UNIT_NOCLEAR" val="0"/>
  <p:tag name="KSO_WM_UNIT_PRESET_TEXT" val="单击此处输入项正文"/>
  <p:tag name="KSO_WM_UNIT_SUBTYPE" val="a"/>
  <p:tag name="KSO_WM_UNIT_TYPE" val="m_h_f"/>
  <p:tag name="KSO_WM_UNIT_VALUE" val="60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90.20001220703125,&quot;width&quot;:878.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f*1_5_1"/>
  <p:tag name="KSO_WM_UNIT_INDEX" val="1_5_1"/>
  <p:tag name="KSO_WM_UNIT_LAYERLEVEL" val="1_1_1"/>
  <p:tag name="KSO_WM_UNIT_NOCLEAR" val="0"/>
  <p:tag name="KSO_WM_UNIT_PRESET_TEXT" val="单击此处输入项正文"/>
  <p:tag name="KSO_WM_UNIT_SUBTYPE" val="a"/>
  <p:tag name="KSO_WM_UNIT_TYPE" val="m_h_f"/>
  <p:tag name="KSO_WM_UNIT_VALUE" val="60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90.20001220703125,&quot;width&quot;:878.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f*1_7_1"/>
  <p:tag name="KSO_WM_UNIT_INDEX" val="1_7_1"/>
  <p:tag name="KSO_WM_UNIT_LAYERLEVEL" val="1_1_1"/>
  <p:tag name="KSO_WM_UNIT_NOCLEAR" val="0"/>
  <p:tag name="KSO_WM_UNIT_PRESET_TEXT" val="单击此处输入项正文"/>
  <p:tag name="KSO_WM_UNIT_SUBTYPE" val="a"/>
  <p:tag name="KSO_WM_UNIT_TYPE" val="m_h_f"/>
  <p:tag name="KSO_WM_UNIT_VALUE" val="60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90.20001220703125,&quot;width&quot;:878.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f*1_9_1"/>
  <p:tag name="KSO_WM_UNIT_INDEX" val="1_9_1"/>
  <p:tag name="KSO_WM_UNIT_LAYERLEVEL" val="1_1_1"/>
  <p:tag name="KSO_WM_UNIT_NOCLEAR" val="0"/>
  <p:tag name="KSO_WM_UNIT_PRESET_TEXT" val="单击此处输入项正文"/>
  <p:tag name="KSO_WM_UNIT_SUBTYPE" val="a"/>
  <p:tag name="KSO_WM_UNIT_TYPE" val="m_h_f"/>
  <p:tag name="KSO_WM_UNIT_VALUE" val="60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90.20001220703125,&quot;width&quot;:878.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i*1_1"/>
  <p:tag name="KSO_WM_UNIT_INDEX" val="1_1"/>
  <p:tag name="KSO_WM_UNIT_LAYERLEVEL" val="1_1"/>
  <p:tag name="KSO_WM_UNIT_TYPE" val="m_i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90.20001220703125,&quot;width&quot;:878.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i*1_10_2"/>
  <p:tag name="KSO_WM_UNIT_INDEX" val="1_10_2"/>
  <p:tag name="KSO_WM_UNIT_LAYERLEVEL" val="1_1_1"/>
  <p:tag name="KSO_WM_UNIT_LINE_FORE_SCHEMECOLOR_INDEX" val="5"/>
  <p:tag name="KSO_WM_UNIT_TYPE" val="m_h_i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90.20001220703125,&quot;width&quot;:878.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i*1_7_2"/>
  <p:tag name="KSO_WM_UNIT_INDEX" val="1_7_2"/>
  <p:tag name="KSO_WM_UNIT_LAYERLEVEL" val="1_1_1"/>
  <p:tag name="KSO_WM_UNIT_LINE_FORE_SCHEMECOLOR_INDEX" val="5"/>
  <p:tag name="KSO_WM_UNIT_TYPE" val="m_h_i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90.20001220703125,&quot;width&quot;:878.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i*1_9_2"/>
  <p:tag name="KSO_WM_UNIT_INDEX" val="1_9_2"/>
  <p:tag name="KSO_WM_UNIT_LAYERLEVEL" val="1_1_1"/>
  <p:tag name="KSO_WM_UNIT_LINE_FORE_SCHEMECOLOR_INDEX" val="5"/>
  <p:tag name="KSO_WM_UNIT_TYPE" val="m_h_i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90.20001220703125,&quot;width&quot;:878.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i*1_8_2"/>
  <p:tag name="KSO_WM_UNIT_INDEX" val="1_8_2"/>
  <p:tag name="KSO_WM_UNIT_LAYERLEVEL" val="1_1_1"/>
  <p:tag name="KSO_WM_UNIT_LINE_FORE_SCHEMECOLOR_INDEX" val="5"/>
  <p:tag name="KSO_WM_UNIT_TYPE" val="m_h_i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90.20001220703125,&quot;width&quot;:878.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i*1_6_2"/>
  <p:tag name="KSO_WM_UNIT_INDEX" val="1_6_2"/>
  <p:tag name="KSO_WM_UNIT_LAYERLEVEL" val="1_1_1"/>
  <p:tag name="KSO_WM_UNIT_LINE_FORE_SCHEMECOLOR_INDEX" val="5"/>
  <p:tag name="KSO_WM_UNIT_TYPE" val="m_h_i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90.20001220703125,&quot;width&quot;:878.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i*1_5_2"/>
  <p:tag name="KSO_WM_UNIT_INDEX" val="1_5_2"/>
  <p:tag name="KSO_WM_UNIT_LAYERLEVEL" val="1_1_1"/>
  <p:tag name="KSO_WM_UNIT_LINE_FORE_SCHEMECOLOR_INDEX" val="5"/>
  <p:tag name="KSO_WM_UNIT_TYPE" val="m_h_i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90.20001220703125,&quot;width&quot;:878.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i*1_4_2"/>
  <p:tag name="KSO_WM_UNIT_INDEX" val="1_4_2"/>
  <p:tag name="KSO_WM_UNIT_LAYERLEVEL" val="1_1_1"/>
  <p:tag name="KSO_WM_UNIT_LINE_FORE_SCHEMECOLOR_INDEX" val="5"/>
  <p:tag name="KSO_WM_UNIT_TYPE" val="m_h_i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90.20001220703125,&quot;width&quot;:878.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i*1_3_2"/>
  <p:tag name="KSO_WM_UNIT_INDEX" val="1_3_2"/>
  <p:tag name="KSO_WM_UNIT_LAYERLEVEL" val="1_1_1"/>
  <p:tag name="KSO_WM_UNIT_LINE_FORE_SCHEMECOLOR_INDEX" val="5"/>
  <p:tag name="KSO_WM_UNIT_TYPE" val="m_h_i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90.20001220703125,&quot;width&quot;:878.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i*1_2_2"/>
  <p:tag name="KSO_WM_UNIT_INDEX" val="1_2_2"/>
  <p:tag name="KSO_WM_UNIT_LAYERLEVEL" val="1_1_1"/>
  <p:tag name="KSO_WM_UNIT_LINE_FORE_SCHEMECOLOR_INDEX" val="5"/>
  <p:tag name="KSO_WM_UNIT_TYPE" val="m_h_i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90.20001220703125,&quot;width&quot;:878.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i*1_1_2"/>
  <p:tag name="KSO_WM_UNIT_INDEX" val="1_1_2"/>
  <p:tag name="KSO_WM_UNIT_LAYERLEVEL" val="1_1_1"/>
  <p:tag name="KSO_WM_UNIT_LINE_FORE_SCHEMECOLOR_INDEX" val="5"/>
  <p:tag name="KSO_WM_UNIT_TYPE" val="m_h_i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499877929687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4*l_h_f*1_1_1"/>
  <p:tag name="KSO_WM_UNIT_INDEX" val="1_1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499877929687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4*l_h_f*1_2_1"/>
  <p:tag name="KSO_WM_UNIT_INDEX" val="1_2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499877929687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4*l_h_f*1_3_1"/>
  <p:tag name="KSO_WM_UNIT_INDEX" val="1_3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499877929687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4*l_h_f*1_4_1"/>
  <p:tag name="KSO_WM_UNIT_INDEX" val="1_4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499877929687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4*l_h_f*1_5_1"/>
  <p:tag name="KSO_WM_UNIT_INDEX" val="1_5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3"/>
  <p:tag name="KSO_WM_UNIT_INDEX" val="1_3_3"/>
  <p:tag name="KSO_WM_UNIT_LAYERLEVEL" val="1_1_1"/>
  <p:tag name="KSO_WM_UNIT_TYPE" val="l_h_i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4"/>
  <p:tag name="KSO_WM_UNIT_INDEX" val="1_3_4"/>
  <p:tag name="KSO_WM_UNIT_LAYERLEVEL" val="1_1_1"/>
  <p:tag name="KSO_WM_UNIT_TYPE" val="l_h_i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3_1"/>
  <p:tag name="KSO_WM_UNIT_INDEX" val="1_3_1"/>
  <p:tag name="KSO_WM_UNIT_LAYERLEVEL" val="1_1_1"/>
  <p:tag name="KSO_WM_UNIT_TYPE" val="l_h_i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2"/>
  <p:tag name="KSO_WM_UNIT_INDEX" val="1_3_2"/>
  <p:tag name="KSO_WM_UNIT_LAYERLEVEL" val="1_1_1"/>
  <p:tag name="KSO_WM_UNIT_TYPE" val="l_h_i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3"/>
  <p:tag name="KSO_WM_UNIT_INDEX" val="1_1_3"/>
  <p:tag name="KSO_WM_UNIT_LAYERLEVEL" val="1_1_1"/>
  <p:tag name="KSO_WM_UNIT_TYPE" val="l_h_i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4"/>
  <p:tag name="KSO_WM_UNIT_INDEX" val="1_1_4"/>
  <p:tag name="KSO_WM_UNIT_LAYERLEVEL" val="1_1_1"/>
  <p:tag name="KSO_WM_UNIT_TYPE" val="l_h_i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1_1"/>
  <p:tag name="KSO_WM_UNIT_INDEX" val="1_1_1"/>
  <p:tag name="KSO_WM_UNIT_LAYERLEVEL" val="1_1_1"/>
  <p:tag name="KSO_WM_UNIT_TYPE" val="l_h_i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2"/>
  <p:tag name="KSO_WM_UNIT_INDEX" val="1_1_2"/>
  <p:tag name="KSO_WM_UNIT_LAYERLEVEL" val="1_1_1"/>
  <p:tag name="KSO_WM_UNIT_TYPE" val="l_h_i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3"/>
  <p:tag name="KSO_WM_UNIT_INDEX" val="1_2_3"/>
  <p:tag name="KSO_WM_UNIT_LAYERLEVEL" val="1_1_1"/>
  <p:tag name="KSO_WM_UNIT_TYPE" val="l_h_i"/>
</p:tagLst>
</file>

<file path=ppt/tags/tag2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4"/>
  <p:tag name="KSO_WM_UNIT_INDEX" val="1_2_4"/>
  <p:tag name="KSO_WM_UNIT_LAYERLEVEL" val="1_1_1"/>
  <p:tag name="KSO_WM_UNIT_TYPE" val="l_h_i"/>
</p:tagLst>
</file>

<file path=ppt/tags/tag2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2_1"/>
  <p:tag name="KSO_WM_UNIT_INDEX" val="1_2_1"/>
  <p:tag name="KSO_WM_UNIT_LAYERLEVEL" val="1_1_1"/>
  <p:tag name="KSO_WM_UNIT_TYPE" val="l_h_i"/>
</p:tagLst>
</file>

<file path=ppt/tags/tag21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2"/>
  <p:tag name="KSO_WM_UNIT_INDEX" val="1_2_2"/>
  <p:tag name="KSO_WM_UNIT_LAYERLEVEL" val="1_1_1"/>
  <p:tag name="KSO_WM_UNIT_TYPE" val="l_h_i"/>
</p:tagLst>
</file>

<file path=ppt/tags/tag2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3"/>
  <p:tag name="KSO_WM_UNIT_INDEX" val="1_4_3"/>
  <p:tag name="KSO_WM_UNIT_LAYERLEVEL" val="1_1_1"/>
  <p:tag name="KSO_WM_UNIT_TYPE" val="l_h_i"/>
</p:tagLst>
</file>

<file path=ppt/tags/tag2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4"/>
  <p:tag name="KSO_WM_UNIT_INDEX" val="1_4_4"/>
  <p:tag name="KSO_WM_UNIT_LAYERLEVEL" val="1_1_1"/>
  <p:tag name="KSO_WM_UNIT_TYPE" val="l_h_i"/>
</p:tagLst>
</file>

<file path=ppt/tags/tag2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4_1"/>
  <p:tag name="KSO_WM_UNIT_INDEX" val="1_4_1"/>
  <p:tag name="KSO_WM_UNIT_LAYERLEVEL" val="1_1_1"/>
  <p:tag name="KSO_WM_UNIT_TYPE" val="l_h_i"/>
</p:tagLst>
</file>

<file path=ppt/tags/tag2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2"/>
  <p:tag name="KSO_WM_UNIT_INDEX" val="1_4_2"/>
  <p:tag name="KSO_WM_UNIT_LAYERLEVEL" val="1_1_1"/>
  <p:tag name="KSO_WM_UNIT_TYPE" val="l_h_i"/>
</p:tagLst>
</file>

<file path=ppt/tags/tag2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1_1"/>
  <p:tag name="KSO_WM_UNIT_INDEX" val="1_1_1"/>
  <p:tag name="KSO_WM_UNIT_LAYERLEVEL" val="1_1_1"/>
  <p:tag name="KSO_WM_UNIT_TYPE" val="l_h_i"/>
</p:tagLst>
</file>

<file path=ppt/tags/tag22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1_2"/>
  <p:tag name="KSO_WM_UNIT_INDEX" val="1_1_2"/>
  <p:tag name="KSO_WM_UNIT_LAYERLEVEL" val="1_1_1"/>
  <p:tag name="KSO_WM_UNIT_TYPE" val="l_h_i"/>
</p:tagLst>
</file>

<file path=ppt/tags/tag22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2_1"/>
  <p:tag name="KSO_WM_UNIT_INDEX" val="1_2_1"/>
  <p:tag name="KSO_WM_UNIT_LAYERLEVEL" val="1_1_1"/>
  <p:tag name="KSO_WM_UNIT_TYPE" val="l_h_i"/>
</p:tagLst>
</file>

<file path=ppt/tags/tag22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2_2"/>
  <p:tag name="KSO_WM_UNIT_INDEX" val="1_2_2"/>
  <p:tag name="KSO_WM_UNIT_LAYERLEVEL" val="1_1_1"/>
  <p:tag name="KSO_WM_UNIT_TYPE" val="l_h_i"/>
</p:tagLst>
</file>

<file path=ppt/tags/tag2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3_1"/>
  <p:tag name="KSO_WM_UNIT_INDEX" val="1_3_1"/>
  <p:tag name="KSO_WM_UNIT_LAYERLEVEL" val="1_1_1"/>
  <p:tag name="KSO_WM_UNIT_TYPE" val="l_h_i"/>
</p:tagLst>
</file>

<file path=ppt/tags/tag22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3_2"/>
  <p:tag name="KSO_WM_UNIT_INDEX" val="1_3_2"/>
  <p:tag name="KSO_WM_UNIT_LAYERLEVEL" val="1_1_1"/>
  <p:tag name="KSO_WM_UNIT_TYPE" val="l_h_i"/>
</p:tagLst>
</file>

<file path=ppt/tags/tag22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4_1"/>
  <p:tag name="KSO_WM_UNIT_INDEX" val="1_4_1"/>
  <p:tag name="KSO_WM_UNIT_LAYERLEVEL" val="1_1_1"/>
  <p:tag name="KSO_WM_UNIT_TYPE" val="l_h_i"/>
</p:tagLst>
</file>

<file path=ppt/tags/tag22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4_2"/>
  <p:tag name="KSO_WM_UNIT_INDEX" val="1_4_2"/>
  <p:tag name="KSO_WM_UNIT_LAYERLEVEL" val="1_1_1"/>
  <p:tag name="KSO_WM_UNIT_TYPE" val="l_h_i"/>
</p:tagLst>
</file>

<file path=ppt/tags/tag23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3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3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3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3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1"/>
  <p:tag name="KSO_WM_UNIT_COMPATIBLE" val="0"/>
  <p:tag name="KSO_WM_UNIT_DIAGRAM_ISNUMVISUAL" val="0"/>
  <p:tag name="KSO_WM_UNIT_DIAGRAM_ISREFERUNIT" val="0"/>
  <p:tag name="KSO_WM_UNIT_HIGHLIGHT" val="0"/>
  <p:tag name="KSO_WM_UNIT_ID" val="custom20230981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4"/>
</p:tagLst>
</file>

<file path=ppt/tags/tag23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81"/>
  <p:tag name="KSO_WM_UNIT_COMPATIBLE" val="1"/>
  <p:tag name="KSO_WM_UNIT_DIAGRAM_ISNUMVISUAL" val="0"/>
  <p:tag name="KSO_WM_UNIT_DIAGRAM_ISREFERUNIT" val="0"/>
  <p:tag name="KSO_WM_UNIT_HIGHLIGHT" val="0"/>
  <p:tag name="KSO_WM_UNIT_ID" val="custom20230981_7*e*1"/>
  <p:tag name="KSO_WM_UNIT_INDEX" val="1"/>
  <p:tag name="KSO_WM_UNIT_LAYERLEVEL" val="1"/>
  <p:tag name="KSO_WM_UNIT_NOCLEAR" val="0"/>
  <p:tag name="KSO_WM_UNIT_PRESET_TEXT" val="03"/>
  <p:tag name="KSO_WM_UNIT_TYPE" val="e"/>
  <p:tag name="KSO_WM_UNIT_VALUE" val="13"/>
</p:tagLst>
</file>

<file path=ppt/tags/tag236.xml><?xml version="1.0" encoding="utf-8"?>
<p:tagLst xmlns:p="http://schemas.openxmlformats.org/presentationml/2006/main">
  <p:tag name="KSO_WM_BEAUTIFY_FLAG" val="#wm#"/>
  <p:tag name="KSO_WM_SLIDE_ID" val="custom20230981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981"/>
  <p:tag name="KSO_WM_TEMPLATE_MASTER_TYPE" val="0"/>
  <p:tag name="KSO_WM_TEMPLATE_SUBCATEGORY" val="29"/>
</p:tagLst>
</file>

<file path=ppt/tags/tag2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1_1"/>
  <p:tag name="KSO_WM_UNIT_INDEX" val="1_1_1"/>
  <p:tag name="KSO_WM_UNIT_LAYERLEVEL" val="1_1_1"/>
  <p:tag name="KSO_WM_UNIT_TYPE" val="l_h_i"/>
</p:tagLst>
</file>

<file path=ppt/tags/tag2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1_2"/>
  <p:tag name="KSO_WM_UNIT_INDEX" val="1_1_2"/>
  <p:tag name="KSO_WM_UNIT_LAYERLEVEL" val="1_1_1"/>
  <p:tag name="KSO_WM_UNIT_TYPE" val="l_h_i"/>
</p:tagLst>
</file>

<file path=ppt/tags/tag2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2_1"/>
  <p:tag name="KSO_WM_UNIT_INDEX" val="1_2_1"/>
  <p:tag name="KSO_WM_UNIT_LAYERLEVEL" val="1_1_1"/>
  <p:tag name="KSO_WM_UNIT_TYPE" val="l_h_i"/>
</p:tagLst>
</file>

<file path=ppt/tags/tag24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2_2"/>
  <p:tag name="KSO_WM_UNIT_INDEX" val="1_2_2"/>
  <p:tag name="KSO_WM_UNIT_LAYERLEVEL" val="1_1_1"/>
  <p:tag name="KSO_WM_UNIT_TYPE" val="l_h_i"/>
</p:tagLst>
</file>

<file path=ppt/tags/tag24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2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3_1"/>
  <p:tag name="KSO_WM_UNIT_INDEX" val="1_3_1"/>
  <p:tag name="KSO_WM_UNIT_LAYERLEVEL" val="1_1_1"/>
  <p:tag name="KSO_WM_UNIT_TYPE" val="l_h_i"/>
</p:tagLst>
</file>

<file path=ppt/tags/tag2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3_2"/>
  <p:tag name="KSO_WM_UNIT_INDEX" val="1_3_2"/>
  <p:tag name="KSO_WM_UNIT_LAYERLEVEL" val="1_1_1"/>
  <p:tag name="KSO_WM_UNIT_TYPE" val="l_h_i"/>
</p:tagLst>
</file>

<file path=ppt/tags/tag2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2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4_1"/>
  <p:tag name="KSO_WM_UNIT_INDEX" val="1_4_1"/>
  <p:tag name="KSO_WM_UNIT_LAYERLEVEL" val="1_1_1"/>
  <p:tag name="KSO_WM_UNIT_TYPE" val="l_h_i"/>
</p:tagLst>
</file>

<file path=ppt/tags/tag24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4_2"/>
  <p:tag name="KSO_WM_UNIT_INDEX" val="1_4_2"/>
  <p:tag name="KSO_WM_UNIT_LAYERLEVEL" val="1_1_1"/>
  <p:tag name="KSO_WM_UNIT_TYPE" val="l_h_i"/>
</p:tagLst>
</file>

<file path=ppt/tags/tag24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24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1_1"/>
  <p:tag name="KSO_WM_UNIT_INDEX" val="1_1_1"/>
  <p:tag name="KSO_WM_UNIT_LAYERLEVEL" val="1_1_1"/>
  <p:tag name="KSO_WM_UNIT_TYPE" val="l_h_i"/>
</p:tagLst>
</file>

<file path=ppt/tags/tag2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1_2"/>
  <p:tag name="KSO_WM_UNIT_INDEX" val="1_1_2"/>
  <p:tag name="KSO_WM_UNIT_LAYERLEVEL" val="1_1_1"/>
  <p:tag name="KSO_WM_UNIT_TYPE" val="l_h_i"/>
</p:tagLst>
</file>

<file path=ppt/tags/tag25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5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2_1"/>
  <p:tag name="KSO_WM_UNIT_INDEX" val="1_2_1"/>
  <p:tag name="KSO_WM_UNIT_LAYERLEVEL" val="1_1_1"/>
  <p:tag name="KSO_WM_UNIT_TYPE" val="l_h_i"/>
</p:tagLst>
</file>

<file path=ppt/tags/tag25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2_2"/>
  <p:tag name="KSO_WM_UNIT_INDEX" val="1_2_2"/>
  <p:tag name="KSO_WM_UNIT_LAYERLEVEL" val="1_1_1"/>
  <p:tag name="KSO_WM_UNIT_TYPE" val="l_h_i"/>
</p:tagLst>
</file>

<file path=ppt/tags/tag25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2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3_1"/>
  <p:tag name="KSO_WM_UNIT_INDEX" val="1_3_1"/>
  <p:tag name="KSO_WM_UNIT_LAYERLEVEL" val="1_1_1"/>
  <p:tag name="KSO_WM_UNIT_TYPE" val="l_h_i"/>
</p:tagLst>
</file>

<file path=ppt/tags/tag25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3_2"/>
  <p:tag name="KSO_WM_UNIT_INDEX" val="1_3_2"/>
  <p:tag name="KSO_WM_UNIT_LAYERLEVEL" val="1_1_1"/>
  <p:tag name="KSO_WM_UNIT_TYPE" val="l_h_i"/>
</p:tagLst>
</file>

<file path=ppt/tags/tag25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25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4_1"/>
  <p:tag name="KSO_WM_UNIT_INDEX" val="1_4_1"/>
  <p:tag name="KSO_WM_UNIT_LAYERLEVEL" val="1_1_1"/>
  <p:tag name="KSO_WM_UNIT_TYPE" val="l_h_i"/>
</p:tagLst>
</file>

<file path=ppt/tags/tag25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4_2"/>
  <p:tag name="KSO_WM_UNIT_INDEX" val="1_4_2"/>
  <p:tag name="KSO_WM_UNIT_LAYERLEVEL" val="1_1_1"/>
  <p:tag name="KSO_WM_UNIT_TYPE" val="l_h_i"/>
</p:tagLst>
</file>

<file path=ppt/tags/tag26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26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黑金">
      <a:dk1>
        <a:srgbClr val="000000"/>
      </a:dk1>
      <a:lt1>
        <a:srgbClr val="FFFFFF"/>
      </a:lt1>
      <a:dk2>
        <a:srgbClr val="261300"/>
      </a:dk2>
      <a:lt2>
        <a:srgbClr val="F5F7FF"/>
      </a:lt2>
      <a:accent1>
        <a:srgbClr val="FFA649"/>
      </a:accent1>
      <a:accent2>
        <a:srgbClr val="FFAD69"/>
      </a:accent2>
      <a:accent3>
        <a:srgbClr val="FFCA92"/>
      </a:accent3>
      <a:accent4>
        <a:srgbClr val="E6B074"/>
      </a:accent4>
      <a:accent5>
        <a:srgbClr val="C6917C"/>
      </a:accent5>
      <a:accent6>
        <a:srgbClr val="DD6523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3"/>
        </a:soli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3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/>
        </a:defPPr>
      </a:lstStyle>
    </a:txDef>
  </a:objectDefaul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82</Paragraphs>
  <Slides>16</Slides>
  <Notes>1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3">
      <vt:lpstr>Arial</vt:lpstr>
      <vt:lpstr>Calibri</vt:lpstr>
      <vt:lpstr>微软雅黑</vt:lpstr>
      <vt:lpstr>Calibri Light</vt:lpstr>
      <vt:lpstr>Wingdings</vt:lpstr>
      <vt:lpstr>宋体</vt:lpstr>
      <vt:lpstr>Office Theme</vt:lpstr>
      <vt:lpstr>食品行业市场细分与产品策略</vt:lpstr>
      <vt:lpstr>目录</vt:lpstr>
      <vt:lpstr>食品行业概述</vt:lpstr>
      <vt:lpstr>食品行业的发展历程</vt:lpstr>
      <vt:lpstr>食品行业的市场规模</vt:lpstr>
      <vt:lpstr>食品行业的市场结构</vt:lpstr>
      <vt:lpstr>食品行业的发展趋势</vt:lpstr>
      <vt:lpstr>食品行业市场细分</vt:lpstr>
      <vt:lpstr>按照产品类型细分</vt:lpstr>
      <vt:lpstr>按照消费人群细分</vt:lpstr>
      <vt:lpstr>按照销售渠道细分</vt:lpstr>
      <vt:lpstr>按照地区细分</vt:lpstr>
      <vt:lpstr>食品行业产品策略</vt:lpstr>
      <vt:lpstr>产品定位策略</vt:lpstr>
      <vt:lpstr>产品差异化策略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2024-09-17T23:47:27.092</cp:lastPrinted>
  <dcterms:created xsi:type="dcterms:W3CDTF">2024-09-17T15:47:27Z</dcterms:created>
  <dcterms:modified xsi:type="dcterms:W3CDTF">2024-09-17T15:47:29Z</dcterms:modified>
</cp:coreProperties>
</file>