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42273D-746C-492E-824B-2093AD0A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68A72-2FEA-4B7E-BAF3-C76A278FF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E2DA3-7359-40BD-B243-2A27E3BA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650E9-022A-49A1-B84C-16080E0EF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EF6E26-B8E3-4F6E-863A-E9696B7C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FC188C-69AB-4767-AB48-B6EA7EF02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70C7A9-13FC-419C-B078-F882F2D79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1F638-83FB-4DB0-A5D6-D901792F9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ECA20-C1D7-404D-B70C-0AA9C90FC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10B3C-EE5A-4703-A059-4AF57FCCE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A7A70A-3113-4425-B774-EF40F338F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42124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青春健康教育协会会长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协会简介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随着社会对青少年健康问题的关注度不断提高，青春健康教育协会应运而生，致力于青少年健康教育和宣传。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政府对青少年健康教育的重视和支持，为青春健康教育协会的成立和发展提供了有力保障。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政府支持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专家学者和教育工作者的呼吁和倡导，促使更多人关注青少年健康问题，推动协会的成立和发展。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专家呼吁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协会成立背景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44" b="754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致力于提高青少年健康意识和自我保护能力，促进青少年健康成长。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加强青少年健康教育宣传，提高青少年健康素养，促进青少年身心健康发展。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协会宗旨和目标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随着影响力的扩大，协会开始与政府、企业、学校等合作，共同推动青少年健康教育事业的发展。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青春健康教育协会成立初期，主要通过开展讲座、培训等活动，提高青少年健康意识和自我保护能力。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协会不断探索创新，开展形式多样的健康教育活动，如线上教育、互动游戏等，吸引更多青少年参与。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708" r="2370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83" r="17583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协会发展历程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协会工作成果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邀请医学专家、营养师等，为会员和社区居民普及健康知识，提高健康素养。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定期开展健康讲座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000" b="20000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如户外运动、健身训练等，鼓励会员积极参与，培养健康的生活方式。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组织健康实践活动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设立健康咨询热线，为会员提供个性化的健康指导和建议。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提供健康咨询服务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开展青春健康教育宣传活动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如青春健康主题演讲、展览等，提高青少年对青春健康的认识和重视。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合作与媒体宣传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与主流媒体合作，共同推广青春健康理念，扩大协会影响力。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制作青春健康教育宣传资料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包括青春健康手册、宣传海报等，广泛发放给青少年和家长。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5542" r="15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青春健康宣传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会员招募与培训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积极招募新会员，定期组织会员培训和交流活动，提高会员的专业素质和组织能力。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会员活动组织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根据会员需求和兴趣，组织各类兴趣小组和特色活动，增强会员的归属感和凝聚力。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会员服务与关怀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关心会员的工作和生活状况，提供必要的支持和帮助，建立良好的会员关系。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会员发展与活动组织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https://d.book118.com/075042124221011114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2024-09-21T18:52:28.564</cp:lastPrinted>
  <dcterms:created xsi:type="dcterms:W3CDTF">2024-09-21T10:52:28Z</dcterms:created>
  <dcterms:modified xsi:type="dcterms:W3CDTF">2024-09-21T10:52:30Z</dcterms:modified>
</cp:coreProperties>
</file>