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B02CE-A492-47BA-B4D2-2C0B4D0C1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DB9FA-BE95-4F78-B56C-E8AA5D33A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EB033-228E-4D76-8270-4EDA7DB7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52B3E-4F84-4670-B1C4-6F360147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8A883-83DB-4CDF-A0AC-A3949C3D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C6203-9C84-4C9E-8871-2888820E5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95466-3BBF-4C8B-9B42-06BDF6702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8814D-EF9C-40FC-9FB6-DA7B370E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18607-8A59-4836-8157-9BF2E00C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847AF-313E-431F-B202-50FFEA6F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7CB21-59FB-4AE5-BB06-0AF5BC83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42212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《销售队伍的激励》ppt课件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销售激励的理论基础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销售队伍激励的方法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销售激励的策略与实践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销售激励的效果评估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销售激励的挑战与未来发展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通过本次ppt课件，帮助听众了解销售队伍激励的重要性、方法及策略，以提高销售业绩和团队凝聚力。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随着市场竞争日益激烈，销售队伍的激励成为企业发展的重要因素。有效的激励能够激发销售人员的潜力，提高其工作积极性和业绩，进而提升企业的市场竞争力。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销售激励是指通过一系列手段和措施，激发销售人员的内在动力和工作热情，促使其更好地完成销售任务和提高业绩。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激励对于企业的发展至关重要。通过激励，企业可以调动销售人员的积极性和创造力，提高其工作效率和业绩，从而增加企业的销售额和利润。同时，良好的激励机制有助于吸引和留住优秀的销售人员，提升团队整体素质，增强企业的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销售激励的定义与重要性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销售激励的理论基础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尊重需求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追求稳定和安全的环境，如工作保障、健康保障等。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希望得到他人的认可和尊重，包括自尊和他尊。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满足基本生活需求，如食物、水、睡眠等。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渴望与他人建立关系和互动，如友谊、归属感等。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追求个人成长和发挥潜能，实现个人目标。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弗鲁姆的期望理论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个人对某一行为可能导致某一结果的期望。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个人认为某一结果对自己的重要性。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期望与工具性相互作用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激发个人的内在动机，促使行为的发生。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与工作本身相关的因素，如工作成就、工作责任等。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与工作环境和条件相关的因素，如公司政策、管理方式等。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赫茨伯格的两因素理论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销售队伍激励的方法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提供稳定的基本工资，保障销售人员的基本生活需求。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固定薪酬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绩效薪酬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根据销售业绩设定提成、奖金等，激励销售人员提高业绩。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实施股权激励等长期薪酬激励，激发销售人员的长期发展动力。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薪酬激励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设定具体的销售目标，达成目标后给予奖金奖励。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目标奖金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以团队为单位设定销售目标，达成目标后给予团队奖金。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团队奖金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对于在销售过程中做出特殊贡献的销售人员给予额外奖金。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特殊贡献奖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奖金激励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提供培训机会和晋升通道，激发销售人员的发展潜力。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培训与晋升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给予优秀销售人员荣誉和表彰，提高其社会地位和知名度。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荣誉与认可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创造良好的工作环境和团队氛围，提高销售人员的工作满意度。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工作环境与氛围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https://d.book118.com/075042212104011041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2024-09-01T19:24:32.748</cp:lastPrinted>
  <dcterms:created xsi:type="dcterms:W3CDTF">2024-09-01T11:24:32Z</dcterms:created>
  <dcterms:modified xsi:type="dcterms:W3CDTF">2024-09-01T11:24:34Z</dcterms:modified>
</cp:coreProperties>
</file>